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06" r:id="rId1"/>
  </p:sldMasterIdLst>
  <p:notesMasterIdLst>
    <p:notesMasterId r:id="rId17"/>
  </p:notesMasterIdLst>
  <p:handoutMasterIdLst>
    <p:handoutMasterId r:id="rId18"/>
  </p:handoutMasterIdLst>
  <p:sldIdLst>
    <p:sldId id="591" r:id="rId2"/>
    <p:sldId id="390" r:id="rId3"/>
    <p:sldId id="592" r:id="rId4"/>
    <p:sldId id="593" r:id="rId5"/>
    <p:sldId id="594" r:id="rId6"/>
    <p:sldId id="595" r:id="rId7"/>
    <p:sldId id="598" r:id="rId8"/>
    <p:sldId id="596" r:id="rId9"/>
    <p:sldId id="597" r:id="rId10"/>
    <p:sldId id="599" r:id="rId11"/>
    <p:sldId id="603" r:id="rId12"/>
    <p:sldId id="602" r:id="rId13"/>
    <p:sldId id="600" r:id="rId14"/>
    <p:sldId id="601" r:id="rId15"/>
    <p:sldId id="295" r:id="rId16"/>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2" pos="359" userDrawn="1">
          <p15:clr>
            <a:srgbClr val="A4A3A4"/>
          </p15:clr>
        </p15:guide>
        <p15:guide id="24" orient="horz" pos="3908" userDrawn="1">
          <p15:clr>
            <a:srgbClr val="A4A3A4"/>
          </p15:clr>
        </p15:guide>
        <p15:guide id="25" orient="horz" pos="933" userDrawn="1">
          <p15:clr>
            <a:srgbClr val="A4A3A4"/>
          </p15:clr>
        </p15:guide>
        <p15:guide id="27" pos="7319" userDrawn="1">
          <p15:clr>
            <a:srgbClr val="A4A3A4"/>
          </p15:clr>
        </p15:guide>
        <p15:guide id="28" orient="horz" pos="1101" userDrawn="1">
          <p15:clr>
            <a:srgbClr val="A4A3A4"/>
          </p15:clr>
        </p15:guide>
        <p15:guide id="29" orient="horz" pos="4083" userDrawn="1">
          <p15:clr>
            <a:srgbClr val="A4A3A4"/>
          </p15:clr>
        </p15:guide>
        <p15:guide id="30" orient="horz" pos="401"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nt Hainsworth" initials="BH" lastIdx="22" clrIdx="0">
    <p:extLst>
      <p:ext uri="{19B8F6BF-5375-455C-9EA6-DF929625EA0E}">
        <p15:presenceInfo xmlns:p15="http://schemas.microsoft.com/office/powerpoint/2012/main" userId="S-1-5-21-1801674531-1788223648-725345543-124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4F4"/>
    <a:srgbClr val="ECEFEF"/>
    <a:srgbClr val="7F4637"/>
    <a:srgbClr val="5C3F22"/>
    <a:srgbClr val="E8FBF8"/>
    <a:srgbClr val="D2EEF7"/>
    <a:srgbClr val="D9F6FF"/>
    <a:srgbClr val="D67939"/>
    <a:srgbClr val="DA8A50"/>
    <a:srgbClr val="5D40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autoAdjust="0"/>
    <p:restoredTop sz="95872" autoAdjust="0"/>
  </p:normalViewPr>
  <p:slideViewPr>
    <p:cSldViewPr snapToGrid="0">
      <p:cViewPr varScale="1">
        <p:scale>
          <a:sx n="131" d="100"/>
          <a:sy n="131" d="100"/>
        </p:scale>
        <p:origin x="376" y="184"/>
      </p:cViewPr>
      <p:guideLst>
        <p:guide pos="359"/>
        <p:guide orient="horz" pos="3908"/>
        <p:guide orient="horz" pos="933"/>
        <p:guide pos="7319"/>
        <p:guide orient="horz" pos="1101"/>
        <p:guide orient="horz" pos="4083"/>
        <p:guide orient="horz" pos="401"/>
      </p:guideLst>
    </p:cSldViewPr>
  </p:slideViewPr>
  <p:outlineViewPr>
    <p:cViewPr>
      <p:scale>
        <a:sx n="20" d="100"/>
        <a:sy n="20" d="100"/>
      </p:scale>
      <p:origin x="0" y="-17632"/>
    </p:cViewPr>
  </p:outlineViewPr>
  <p:notesTextViewPr>
    <p:cViewPr>
      <p:scale>
        <a:sx n="120" d="100"/>
        <a:sy n="120" d="100"/>
      </p:scale>
      <p:origin x="0" y="0"/>
    </p:cViewPr>
  </p:notesTextViewPr>
  <p:sorterViewPr>
    <p:cViewPr>
      <p:scale>
        <a:sx n="106" d="100"/>
        <a:sy n="106" d="100"/>
      </p:scale>
      <p:origin x="0" y="0"/>
    </p:cViewPr>
  </p:sorterViewPr>
  <p:notesViewPr>
    <p:cSldViewPr snapToGrid="0">
      <p:cViewPr varScale="1">
        <p:scale>
          <a:sx n="83" d="100"/>
          <a:sy n="83" d="100"/>
        </p:scale>
        <p:origin x="3952" y="21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a:solidFill>
                  <a:schemeClr val="accent1"/>
                </a:solidFill>
                <a:latin typeface="Salesforce Sans"/>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2017.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a:t>Copyright Salesforce 2017.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effectLst/>
              <a:latin typeface="Salesforce Sans"/>
              <a:ea typeface="+mn-ea"/>
              <a:cs typeface="+mn-cs"/>
            </a:endParaRPr>
          </a:p>
        </p:txBody>
      </p:sp>
    </p:spTree>
    <p:extLst>
      <p:ext uri="{BB962C8B-B14F-4D97-AF65-F5344CB8AC3E}">
        <p14:creationId xmlns:p14="http://schemas.microsoft.com/office/powerpoint/2010/main" val="4275570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br>
              <a:rPr lang="en-US" dirty="0"/>
            </a:br>
            <a:r>
              <a:rPr lang="en-US" dirty="0"/>
              <a:t>Salesforce is a publicly traded company. Customers should make buying decisions only on the products commercially available.</a:t>
            </a:r>
          </a:p>
          <a:p>
            <a:endParaRPr lang="en-US" b="1" dirty="0"/>
          </a:p>
          <a:p>
            <a:r>
              <a:rPr lang="en-US" b="1" dirty="0"/>
              <a:t>Talk Track</a:t>
            </a:r>
            <a:br>
              <a:rPr lang="en-US" dirty="0"/>
            </a:br>
            <a:r>
              <a:rPr lang="en-US" dirty="0"/>
              <a:t>Before I begin, just a quick note that you should base your purchasing decisions on products and services that are currently available.</a:t>
            </a:r>
            <a:br>
              <a:rPr lang="en-US" dirty="0"/>
            </a:br>
            <a:endParaRPr lang="en-US" dirty="0"/>
          </a:p>
        </p:txBody>
      </p:sp>
    </p:spTree>
    <p:extLst>
      <p:ext uri="{BB962C8B-B14F-4D97-AF65-F5344CB8AC3E}">
        <p14:creationId xmlns:p14="http://schemas.microsoft.com/office/powerpoint/2010/main" val="750771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28845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3.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5.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7.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5.pn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34.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36.jpe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1.xml"/><Relationship Id="rId4" Type="http://schemas.openxmlformats.org/officeDocument/2006/relationships/image" Target="../media/image4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A">
    <p:bg>
      <p:bgPr>
        <a:solidFill>
          <a:srgbClr val="178BD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7EB5592-C2B2-0D43-9D50-9C28DF4DC07C}"/>
              </a:ext>
            </a:extLst>
          </p:cNvPr>
          <p:cNvPicPr>
            <a:picLocks noChangeAspect="1"/>
          </p:cNvPicPr>
          <p:nvPr userDrawn="1"/>
        </p:nvPicPr>
        <p:blipFill>
          <a:blip r:embed="rId2"/>
          <a:stretch>
            <a:fillRect/>
          </a:stretch>
        </p:blipFill>
        <p:spPr>
          <a:xfrm>
            <a:off x="0" y="893"/>
            <a:ext cx="12188824" cy="6856214"/>
          </a:xfrm>
          <a:prstGeom prst="rect">
            <a:avLst/>
          </a:prstGeom>
        </p:spPr>
      </p:pic>
      <p:pic>
        <p:nvPicPr>
          <p:cNvPr id="25" name="Picture 24">
            <a:extLst>
              <a:ext uri="{FF2B5EF4-FFF2-40B4-BE49-F238E27FC236}">
                <a16:creationId xmlns:a16="http://schemas.microsoft.com/office/drawing/2014/main" id="{53424396-1ABB-C24B-ACCA-76C9FDCCCAA7}"/>
              </a:ext>
            </a:extLst>
          </p:cNvPr>
          <p:cNvPicPr>
            <a:picLocks/>
          </p:cNvPicPr>
          <p:nvPr userDrawn="1"/>
        </p:nvPicPr>
        <p:blipFill>
          <a:blip r:embed="rId3">
            <a:alphaModFix amt="54000"/>
          </a:blip>
          <a:stretch>
            <a:fillRect/>
          </a:stretch>
        </p:blipFill>
        <p:spPr>
          <a:xfrm>
            <a:off x="2290014" y="6169536"/>
            <a:ext cx="1501850" cy="488509"/>
          </a:xfrm>
          <a:prstGeom prst="rect">
            <a:avLst/>
          </a:prstGeom>
        </p:spPr>
      </p:pic>
      <p:pic>
        <p:nvPicPr>
          <p:cNvPr id="24" name="Picture 23">
            <a:extLst>
              <a:ext uri="{FF2B5EF4-FFF2-40B4-BE49-F238E27FC236}">
                <a16:creationId xmlns:a16="http://schemas.microsoft.com/office/drawing/2014/main" id="{3B317941-75AD-CC4C-B1BC-FD1266AD5043}"/>
              </a:ext>
            </a:extLst>
          </p:cNvPr>
          <p:cNvPicPr>
            <a:picLocks noChangeAspect="1"/>
          </p:cNvPicPr>
          <p:nvPr userDrawn="1"/>
        </p:nvPicPr>
        <p:blipFill>
          <a:blip r:embed="rId4"/>
          <a:stretch>
            <a:fillRect/>
          </a:stretch>
        </p:blipFill>
        <p:spPr>
          <a:xfrm>
            <a:off x="0" y="0"/>
            <a:ext cx="12188824" cy="6856214"/>
          </a:xfrm>
          <a:prstGeom prst="rect">
            <a:avLst/>
          </a:prstGeom>
        </p:spPr>
      </p:pic>
      <p:sp>
        <p:nvSpPr>
          <p:cNvPr id="2" name="Title 1"/>
          <p:cNvSpPr>
            <a:spLocks noGrp="1"/>
          </p:cNvSpPr>
          <p:nvPr userDrawn="1">
            <p:ph type="ctrTitle"/>
          </p:nvPr>
        </p:nvSpPr>
        <p:spPr>
          <a:xfrm>
            <a:off x="500042" y="1222803"/>
            <a:ext cx="8788525" cy="1298448"/>
          </a:xfrm>
        </p:spPr>
        <p:txBody>
          <a:bodyPr>
            <a:noAutofit/>
          </a:bodyPr>
          <a:lstStyle>
            <a:lvl1pPr marL="0" indent="0" algn="l">
              <a:lnSpc>
                <a:spcPct val="90000"/>
              </a:lnSpc>
              <a:tabLst/>
              <a:defRPr sz="3000" b="1" spc="0">
                <a:solidFill>
                  <a:schemeClr val="accent1"/>
                </a:solidFill>
                <a:latin typeface="+mj-lt"/>
              </a:defRPr>
            </a:lvl1pPr>
          </a:lstStyle>
          <a:p>
            <a:r>
              <a:rPr lang="en-US"/>
              <a:t>Click to edit Master title style</a:t>
            </a:r>
            <a:endParaRPr lang="en-US" dirty="0"/>
          </a:p>
        </p:txBody>
      </p:sp>
      <p:sp>
        <p:nvSpPr>
          <p:cNvPr id="3" name="Subtitle 2"/>
          <p:cNvSpPr>
            <a:spLocks noGrp="1"/>
          </p:cNvSpPr>
          <p:nvPr userDrawn="1">
            <p:ph type="subTitle" idx="1"/>
          </p:nvPr>
        </p:nvSpPr>
        <p:spPr>
          <a:xfrm>
            <a:off x="510821" y="2544697"/>
            <a:ext cx="8773856"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US" dirty="0"/>
          </a:p>
        </p:txBody>
      </p:sp>
      <p:sp>
        <p:nvSpPr>
          <p:cNvPr id="11" name="Text Placeholder 6"/>
          <p:cNvSpPr>
            <a:spLocks noGrp="1"/>
          </p:cNvSpPr>
          <p:nvPr userDrawn="1">
            <p:ph type="body" sz="quarter" idx="16" hasCustomPrompt="1"/>
          </p:nvPr>
        </p:nvSpPr>
        <p:spPr bwMode="invGray">
          <a:xfrm>
            <a:off x="510821" y="3618107"/>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364442"/>
            <a:ext cx="6447192" cy="247406"/>
          </a:xfrm>
        </p:spPr>
        <p:txBody>
          <a:bodyPr/>
          <a:lstStyle>
            <a:lvl1pPr algn="l">
              <a:lnSpc>
                <a:spcPct val="95000"/>
              </a:lnSpc>
              <a:spcBef>
                <a:spcPts val="0"/>
              </a:spcBef>
              <a:defRPr sz="1600" b="1" baseline="0">
                <a:solidFill>
                  <a:schemeClr val="accent1"/>
                </a:solidFill>
                <a:latin typeface="+mj-lt"/>
              </a:defRPr>
            </a:lvl1pPr>
          </a:lstStyle>
          <a:p>
            <a:r>
              <a:rPr lang="en-US" dirty="0"/>
              <a:t>Name of Presenter</a:t>
            </a:r>
            <a:r>
              <a:rPr lang="en-US" baseline="0" dirty="0"/>
              <a:t>, Title</a:t>
            </a:r>
          </a:p>
        </p:txBody>
      </p:sp>
      <p:pic>
        <p:nvPicPr>
          <p:cNvPr id="15" name="pasted-image.pdf" descr="pasted-image.pdf">
            <a:extLst>
              <a:ext uri="{FF2B5EF4-FFF2-40B4-BE49-F238E27FC236}">
                <a16:creationId xmlns:a16="http://schemas.microsoft.com/office/drawing/2014/main" id="{971614F3-74FA-1349-B1B6-B73CF0A93053}"/>
              </a:ext>
            </a:extLst>
          </p:cNvPr>
          <p:cNvPicPr>
            <a:picLocks noChangeAspect="1"/>
          </p:cNvPicPr>
          <p:nvPr userDrawn="1"/>
        </p:nvPicPr>
        <p:blipFill>
          <a:blip r:embed="rId5">
            <a:extLst/>
          </a:blip>
          <a:stretch>
            <a:fillRect/>
          </a:stretch>
        </p:blipFill>
        <p:spPr>
          <a:xfrm>
            <a:off x="501090" y="490789"/>
            <a:ext cx="1048823" cy="734309"/>
          </a:xfrm>
          <a:prstGeom prst="rect">
            <a:avLst/>
          </a:prstGeom>
          <a:ln w="12700">
            <a:miter lim="400000"/>
          </a:ln>
        </p:spPr>
      </p:pic>
      <p:grpSp>
        <p:nvGrpSpPr>
          <p:cNvPr id="4" name="Group 3">
            <a:extLst>
              <a:ext uri="{FF2B5EF4-FFF2-40B4-BE49-F238E27FC236}">
                <a16:creationId xmlns:a16="http://schemas.microsoft.com/office/drawing/2014/main" id="{DB7C485F-51EF-0247-93E1-C6C36D8B8023}"/>
              </a:ext>
            </a:extLst>
          </p:cNvPr>
          <p:cNvGrpSpPr/>
          <p:nvPr userDrawn="1"/>
        </p:nvGrpSpPr>
        <p:grpSpPr>
          <a:xfrm>
            <a:off x="729765" y="5069119"/>
            <a:ext cx="2172551" cy="2213858"/>
            <a:chOff x="1028459" y="5082986"/>
            <a:chExt cx="1928871" cy="1965545"/>
          </a:xfrm>
        </p:grpSpPr>
        <p:pic>
          <p:nvPicPr>
            <p:cNvPr id="13" name="Picture 12">
              <a:extLst>
                <a:ext uri="{FF2B5EF4-FFF2-40B4-BE49-F238E27FC236}">
                  <a16:creationId xmlns:a16="http://schemas.microsoft.com/office/drawing/2014/main" id="{6C38969F-F9E0-964C-A2AB-502E26747B0F}"/>
                </a:ext>
              </a:extLst>
            </p:cNvPr>
            <p:cNvPicPr>
              <a:picLocks/>
            </p:cNvPicPr>
            <p:nvPr userDrawn="1"/>
          </p:nvPicPr>
          <p:blipFill>
            <a:blip r:embed="rId3">
              <a:alphaModFix amt="54000"/>
            </a:blip>
            <a:stretch>
              <a:fillRect/>
            </a:stretch>
          </p:blipFill>
          <p:spPr>
            <a:xfrm>
              <a:off x="1028459" y="6051358"/>
              <a:ext cx="1573171" cy="997173"/>
            </a:xfrm>
            <a:prstGeom prst="rect">
              <a:avLst/>
            </a:prstGeom>
          </p:spPr>
        </p:pic>
        <p:pic>
          <p:nvPicPr>
            <p:cNvPr id="16" name="Picture 15">
              <a:extLst>
                <a:ext uri="{FF2B5EF4-FFF2-40B4-BE49-F238E27FC236}">
                  <a16:creationId xmlns:a16="http://schemas.microsoft.com/office/drawing/2014/main" id="{F24688C7-865E-8448-BF28-340C41DCF4B1}"/>
                </a:ext>
              </a:extLst>
            </p:cNvPr>
            <p:cNvPicPr>
              <a:picLocks/>
            </p:cNvPicPr>
            <p:nvPr userDrawn="1"/>
          </p:nvPicPr>
          <p:blipFill>
            <a:blip r:embed="rId3">
              <a:alphaModFix amt="54000"/>
            </a:blip>
            <a:stretch>
              <a:fillRect/>
            </a:stretch>
          </p:blipFill>
          <p:spPr>
            <a:xfrm>
              <a:off x="1623932" y="6354848"/>
              <a:ext cx="1333398" cy="433716"/>
            </a:xfrm>
            <a:prstGeom prst="rect">
              <a:avLst/>
            </a:prstGeom>
          </p:spPr>
        </p:pic>
        <p:pic>
          <p:nvPicPr>
            <p:cNvPr id="14" name="Picture 13">
              <a:extLst>
                <a:ext uri="{FF2B5EF4-FFF2-40B4-BE49-F238E27FC236}">
                  <a16:creationId xmlns:a16="http://schemas.microsoft.com/office/drawing/2014/main" id="{9E31BE27-20CA-A147-9D7E-63AE9203A4E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85783" y="5082986"/>
              <a:ext cx="919439" cy="1532392"/>
            </a:xfrm>
            <a:prstGeom prst="rect">
              <a:avLst/>
            </a:prstGeom>
          </p:spPr>
        </p:pic>
      </p:grpSp>
      <p:pic>
        <p:nvPicPr>
          <p:cNvPr id="20" name="Picture 19">
            <a:extLst>
              <a:ext uri="{FF2B5EF4-FFF2-40B4-BE49-F238E27FC236}">
                <a16:creationId xmlns:a16="http://schemas.microsoft.com/office/drawing/2014/main" id="{C20BF5AF-61F1-4348-BAA3-134001BC6AC8}"/>
              </a:ext>
            </a:extLst>
          </p:cNvPr>
          <p:cNvPicPr>
            <a:picLocks/>
          </p:cNvPicPr>
          <p:nvPr userDrawn="1"/>
        </p:nvPicPr>
        <p:blipFill>
          <a:blip r:embed="rId3">
            <a:alphaModFix amt="54000"/>
          </a:blip>
          <a:stretch>
            <a:fillRect/>
          </a:stretch>
        </p:blipFill>
        <p:spPr>
          <a:xfrm>
            <a:off x="2359679" y="6074904"/>
            <a:ext cx="1501850" cy="488509"/>
          </a:xfrm>
          <a:prstGeom prst="rect">
            <a:avLst/>
          </a:prstGeom>
        </p:spPr>
      </p:pic>
      <p:pic>
        <p:nvPicPr>
          <p:cNvPr id="22" name="Picture 21">
            <a:extLst>
              <a:ext uri="{FF2B5EF4-FFF2-40B4-BE49-F238E27FC236}">
                <a16:creationId xmlns:a16="http://schemas.microsoft.com/office/drawing/2014/main" id="{364051FF-B810-7F47-AD66-7FC738416232}"/>
              </a:ext>
            </a:extLst>
          </p:cNvPr>
          <p:cNvPicPr>
            <a:picLocks/>
          </p:cNvPicPr>
          <p:nvPr userDrawn="1"/>
        </p:nvPicPr>
        <p:blipFill>
          <a:blip r:embed="rId3">
            <a:alphaModFix amt="22000"/>
          </a:blip>
          <a:stretch>
            <a:fillRect/>
          </a:stretch>
        </p:blipFill>
        <p:spPr>
          <a:xfrm>
            <a:off x="-120557" y="5752086"/>
            <a:ext cx="1501850" cy="488509"/>
          </a:xfrm>
          <a:prstGeom prst="rect">
            <a:avLst/>
          </a:prstGeom>
          <a:effectLst>
            <a:outerShdw blurRad="50800" dist="50800" dir="5400000" algn="ctr" rotWithShape="0">
              <a:srgbClr val="000000">
                <a:alpha val="10000"/>
              </a:srgbClr>
            </a:outerShdw>
          </a:effectLst>
        </p:spPr>
      </p:pic>
      <p:pic>
        <p:nvPicPr>
          <p:cNvPr id="23" name="Picture 22" descr="Cloud-the-Goat---Grazing.png">
            <a:extLst>
              <a:ext uri="{FF2B5EF4-FFF2-40B4-BE49-F238E27FC236}">
                <a16:creationId xmlns:a16="http://schemas.microsoft.com/office/drawing/2014/main" id="{B3F869A3-8172-374F-BC43-74EB11069E2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H="1">
            <a:off x="491792" y="5701216"/>
            <a:ext cx="460552" cy="372164"/>
          </a:xfrm>
          <a:prstGeom prst="rect">
            <a:avLst/>
          </a:prstGeom>
        </p:spPr>
      </p:pic>
      <p:pic>
        <p:nvPicPr>
          <p:cNvPr id="26" name="Picture 25">
            <a:extLst>
              <a:ext uri="{FF2B5EF4-FFF2-40B4-BE49-F238E27FC236}">
                <a16:creationId xmlns:a16="http://schemas.microsoft.com/office/drawing/2014/main" id="{AAA0F863-5ED9-BF47-9E43-9B5A7E5D55EA}"/>
              </a:ext>
            </a:extLst>
          </p:cNvPr>
          <p:cNvPicPr>
            <a:picLocks/>
          </p:cNvPicPr>
          <p:nvPr userDrawn="1"/>
        </p:nvPicPr>
        <p:blipFill>
          <a:blip r:embed="rId3">
            <a:alphaModFix amt="22000"/>
          </a:blip>
          <a:stretch>
            <a:fillRect/>
          </a:stretch>
        </p:blipFill>
        <p:spPr>
          <a:xfrm>
            <a:off x="2268541" y="6200090"/>
            <a:ext cx="1501850" cy="488509"/>
          </a:xfrm>
          <a:prstGeom prst="rect">
            <a:avLst/>
          </a:prstGeom>
          <a:effectLst>
            <a:outerShdw blurRad="50800" dist="50800" dir="5400000" algn="ctr" rotWithShape="0">
              <a:srgbClr val="000000">
                <a:alpha val="10000"/>
              </a:srgbClr>
            </a:outerShdw>
          </a:effectLst>
        </p:spPr>
      </p:pic>
      <p:pic>
        <p:nvPicPr>
          <p:cNvPr id="21" name="Picture 20">
            <a:extLst>
              <a:ext uri="{FF2B5EF4-FFF2-40B4-BE49-F238E27FC236}">
                <a16:creationId xmlns:a16="http://schemas.microsoft.com/office/drawing/2014/main" id="{4D07FE5E-A6AA-884E-A18B-3D6ED3F41826}"/>
              </a:ext>
            </a:extLst>
          </p:cNvPr>
          <p:cNvPicPr>
            <a:picLocks/>
          </p:cNvPicPr>
          <p:nvPr userDrawn="1"/>
        </p:nvPicPr>
        <p:blipFill>
          <a:blip r:embed="rId3">
            <a:alphaModFix amt="54000"/>
          </a:blip>
          <a:stretch>
            <a:fillRect/>
          </a:stretch>
        </p:blipFill>
        <p:spPr>
          <a:xfrm rot="21420000">
            <a:off x="2324847" y="6184813"/>
            <a:ext cx="1501850" cy="488509"/>
          </a:xfrm>
          <a:prstGeom prst="rect">
            <a:avLst/>
          </a:prstGeom>
        </p:spPr>
      </p:pic>
      <p:pic>
        <p:nvPicPr>
          <p:cNvPr id="7" name="Picture 6">
            <a:extLst>
              <a:ext uri="{FF2B5EF4-FFF2-40B4-BE49-F238E27FC236}">
                <a16:creationId xmlns:a16="http://schemas.microsoft.com/office/drawing/2014/main" id="{4EDC2888-59E3-7440-9896-4A8645F97492}"/>
              </a:ext>
            </a:extLst>
          </p:cNvPr>
          <p:cNvPicPr>
            <a:picLocks noChangeAspect="1"/>
          </p:cNvPicPr>
          <p:nvPr userDrawn="1"/>
        </p:nvPicPr>
        <p:blipFill>
          <a:blip r:embed="rId8"/>
          <a:stretch>
            <a:fillRect/>
          </a:stretch>
        </p:blipFill>
        <p:spPr>
          <a:xfrm>
            <a:off x="2683401" y="5568395"/>
            <a:ext cx="684062" cy="921996"/>
          </a:xfrm>
          <a:prstGeom prst="rect">
            <a:avLst/>
          </a:prstGeom>
        </p:spPr>
      </p:pic>
    </p:spTree>
    <p:extLst>
      <p:ext uri="{BB962C8B-B14F-4D97-AF65-F5344CB8AC3E}">
        <p14:creationId xmlns:p14="http://schemas.microsoft.com/office/powerpoint/2010/main" val="337385108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ging Area - Righ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450AA5-2995-C14A-9FA5-7F4AE2FC5A79}"/>
              </a:ext>
            </a:extLst>
          </p:cNvPr>
          <p:cNvPicPr>
            <a:picLocks noChangeAspect="1"/>
          </p:cNvPicPr>
          <p:nvPr userDrawn="1"/>
        </p:nvPicPr>
        <p:blipFill>
          <a:blip r:embed="rId2"/>
          <a:stretch>
            <a:fillRect/>
          </a:stretch>
        </p:blipFill>
        <p:spPr>
          <a:xfrm>
            <a:off x="0" y="1786"/>
            <a:ext cx="12188825" cy="6856214"/>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499" y="1764286"/>
            <a:ext cx="10390667" cy="3214113"/>
          </a:xfrm>
        </p:spPr>
        <p:txBody>
          <a:bodyPr/>
          <a:lstStyle>
            <a:lvl1pPr>
              <a:lnSpc>
                <a:spcPct val="100000"/>
              </a:lnSpc>
              <a:spcBef>
                <a:spcPts val="1100"/>
              </a:spcBef>
              <a:spcAft>
                <a:spcPts val="300"/>
              </a:spcAft>
              <a:defRPr b="0">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E2B5547E-B4F9-944B-A36D-83EC9F51B62B}"/>
              </a:ext>
            </a:extLst>
          </p:cNvPr>
          <p:cNvSpPr>
            <a:spLocks noGrp="1"/>
          </p:cNvSpPr>
          <p:nvPr>
            <p:ph type="ftr" sz="quarter" idx="3"/>
          </p:nvPr>
        </p:nvSpPr>
        <p:spPr>
          <a:xfrm>
            <a:off x="63579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5929091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ging Area - Center">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1588" y="10218"/>
            <a:ext cx="12192000" cy="6858000"/>
          </a:xfrm>
          <a:prstGeom prst="rect">
            <a:avLst/>
          </a:prstGeom>
        </p:spPr>
      </p:pic>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42747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57306928-D84D-C24E-B905-B726AB8AA1E0}"/>
              </a:ext>
            </a:extLst>
          </p:cNvPr>
          <p:cNvSpPr>
            <a:spLocks noGrp="1"/>
          </p:cNvSpPr>
          <p:nvPr>
            <p:ph type="ftr" sz="quarter" idx="3"/>
          </p:nvPr>
        </p:nvSpPr>
        <p:spPr>
          <a:xfrm>
            <a:off x="5262232"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37724141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ging Area - Center W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BADF6A-1985-D340-BD6A-E1BA71A59553}"/>
              </a:ext>
            </a:extLst>
          </p:cNvPr>
          <p:cNvPicPr>
            <a:picLocks noChangeAspect="1"/>
          </p:cNvPicPr>
          <p:nvPr userDrawn="1"/>
        </p:nvPicPr>
        <p:blipFill>
          <a:blip r:embed="rId2"/>
          <a:stretch>
            <a:fillRect/>
          </a:stretch>
        </p:blipFill>
        <p:spPr>
          <a:xfrm flipH="1">
            <a:off x="1" y="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2230197"/>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11"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12998766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gn Callout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3DD63AB-3F17-DB4D-B97C-9E87FE0F95A2}"/>
              </a:ext>
            </a:extLst>
          </p:cNvPr>
          <p:cNvPicPr>
            <a:picLocks/>
          </p:cNvPicPr>
          <p:nvPr userDrawn="1"/>
        </p:nvPicPr>
        <p:blipFill>
          <a:blip r:embed="rId2"/>
          <a:stretch>
            <a:fillRect/>
          </a:stretch>
        </p:blipFill>
        <p:spPr>
          <a:xfrm>
            <a:off x="3912" y="451412"/>
            <a:ext cx="12181000" cy="6406587"/>
          </a:xfrm>
          <a:prstGeom prst="rect">
            <a:avLst/>
          </a:prstGeom>
        </p:spPr>
      </p:pic>
      <p:grpSp>
        <p:nvGrpSpPr>
          <p:cNvPr id="5" name="Group 4">
            <a:extLst>
              <a:ext uri="{FF2B5EF4-FFF2-40B4-BE49-F238E27FC236}">
                <a16:creationId xmlns:a16="http://schemas.microsoft.com/office/drawing/2014/main" id="{BEB7A154-80AF-884B-9103-802962731CCC}"/>
              </a:ext>
            </a:extLst>
          </p:cNvPr>
          <p:cNvGrpSpPr/>
          <p:nvPr userDrawn="1"/>
        </p:nvGrpSpPr>
        <p:grpSpPr>
          <a:xfrm>
            <a:off x="361916" y="1168147"/>
            <a:ext cx="11488254" cy="5174417"/>
            <a:chOff x="361916" y="1483200"/>
            <a:chExt cx="11488254" cy="4859364"/>
          </a:xfrm>
        </p:grpSpPr>
        <p:pic>
          <p:nvPicPr>
            <p:cNvPr id="9" name="Picture 8">
              <a:extLst>
                <a:ext uri="{FF2B5EF4-FFF2-40B4-BE49-F238E27FC236}">
                  <a16:creationId xmlns:a16="http://schemas.microsoft.com/office/drawing/2014/main" id="{C1CC8955-2005-0840-A06C-321CEB97D10F}"/>
                </a:ext>
              </a:extLst>
            </p:cNvPr>
            <p:cNvPicPr>
              <a:picLocks noChangeAspect="1"/>
            </p:cNvPicPr>
            <p:nvPr userDrawn="1"/>
          </p:nvPicPr>
          <p:blipFill rotWithShape="1">
            <a:blip r:embed="rId3"/>
            <a:srcRect b="23226"/>
            <a:stretch/>
          </p:blipFill>
          <p:spPr>
            <a:xfrm>
              <a:off x="361916" y="1483200"/>
              <a:ext cx="11488254" cy="4859364"/>
            </a:xfrm>
            <a:prstGeom prst="rect">
              <a:avLst/>
            </a:prstGeom>
          </p:spPr>
        </p:pic>
        <p:sp>
          <p:nvSpPr>
            <p:cNvPr id="17" name="Rectangle 16">
              <a:extLst>
                <a:ext uri="{FF2B5EF4-FFF2-40B4-BE49-F238E27FC236}">
                  <a16:creationId xmlns:a16="http://schemas.microsoft.com/office/drawing/2014/main" id="{483480C6-C049-D147-A3F2-744296E2C36E}"/>
                </a:ext>
              </a:extLst>
            </p:cNvPr>
            <p:cNvSpPr/>
            <p:nvPr userDrawn="1"/>
          </p:nvSpPr>
          <p:spPr>
            <a:xfrm>
              <a:off x="1060704" y="1728216"/>
              <a:ext cx="10191347" cy="4170616"/>
            </a:xfrm>
            <a:prstGeom prst="rect">
              <a:avLst/>
            </a:prstGeom>
            <a:solidFill>
              <a:schemeClr val="bg1">
                <a:alpha val="52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grpSp>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3" name="Content Placeholder 2"/>
          <p:cNvSpPr>
            <a:spLocks noGrp="1"/>
          </p:cNvSpPr>
          <p:nvPr userDrawn="1">
            <p:ph sz="quarter" idx="11"/>
          </p:nvPr>
        </p:nvSpPr>
        <p:spPr>
          <a:xfrm>
            <a:off x="1332991" y="1662392"/>
            <a:ext cx="9882779" cy="2982487"/>
          </a:xfrm>
        </p:spPr>
        <p:txBody>
          <a:bodyPr/>
          <a:lstStyle>
            <a:lvl1pPr>
              <a:lnSpc>
                <a:spcPct val="100000"/>
              </a:lnSpc>
              <a:spcBef>
                <a:spcPts val="1100"/>
              </a:spcBef>
              <a:spcAft>
                <a:spcPts val="300"/>
              </a:spcAft>
              <a:defRPr>
                <a:solidFill>
                  <a:schemeClr val="accent2">
                    <a:lumMod val="75000"/>
                  </a:schemeClr>
                </a:solidFill>
              </a:defRPr>
            </a:lvl1pPr>
            <a:lvl2pPr>
              <a:lnSpc>
                <a:spcPct val="100000"/>
              </a:lnSpc>
              <a:spcAft>
                <a:spcPts val="600"/>
              </a:spcAft>
              <a:defRPr>
                <a:solidFill>
                  <a:schemeClr val="accent2">
                    <a:lumMod val="75000"/>
                  </a:schemeClr>
                </a:solidFill>
              </a:defRPr>
            </a:lvl2pPr>
            <a:lvl3pPr>
              <a:lnSpc>
                <a:spcPct val="100000"/>
              </a:lnSpc>
              <a:defRPr>
                <a:solidFill>
                  <a:schemeClr val="accent2">
                    <a:lumMod val="75000"/>
                  </a:schemeClr>
                </a:solidFill>
              </a:defRPr>
            </a:lvl3pPr>
            <a:lvl4pPr>
              <a:lnSpc>
                <a:spcPct val="100000"/>
              </a:lnSpc>
              <a:defRPr>
                <a:solidFill>
                  <a:schemeClr val="accent2">
                    <a:lumMod val="75000"/>
                  </a:schemeClr>
                </a:solidFill>
              </a:defRPr>
            </a:lvl4pPr>
            <a:lvl5pPr>
              <a:lnSpc>
                <a:spcPct val="100000"/>
              </a:lnSpc>
              <a:defRPr>
                <a:solidFill>
                  <a:schemeClr val="accent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9474B855-DAEB-C048-B976-5087D434EE27}"/>
              </a:ext>
            </a:extLst>
          </p:cNvPr>
          <p:cNvSpPr>
            <a:spLocks noGrp="1"/>
          </p:cNvSpPr>
          <p:nvPr>
            <p:ph type="ftr" sz="quarter" idx="3"/>
          </p:nvPr>
        </p:nvSpPr>
        <p:spPr>
          <a:xfrm>
            <a:off x="5488405" y="5553456"/>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A7770462-CE9A-425A-A5D0-C2977FA5D3AF}"/>
              </a:ext>
            </a:extLst>
          </p:cNvPr>
          <p:cNvSpPr>
            <a:spLocks noGrp="1"/>
          </p:cNvSpPr>
          <p:nvPr>
            <p:ph type="title"/>
          </p:nvPr>
        </p:nvSpPr>
        <p:spPr/>
        <p:txBody>
          <a:bodyPr/>
          <a:lstStyle/>
          <a:p>
            <a:r>
              <a:rPr lang="en-US"/>
              <a:t>Click to edit Master title style</a:t>
            </a:r>
            <a:endParaRPr lang="de-DE" dirty="0"/>
          </a:p>
        </p:txBody>
      </p:sp>
      <p:sp>
        <p:nvSpPr>
          <p:cNvPr id="4" name="Rectangle 3">
            <a:extLst>
              <a:ext uri="{FF2B5EF4-FFF2-40B4-BE49-F238E27FC236}">
                <a16:creationId xmlns:a16="http://schemas.microsoft.com/office/drawing/2014/main" id="{8EF3F076-4E88-394E-B0C4-605B6B7209BD}"/>
              </a:ext>
            </a:extLst>
          </p:cNvPr>
          <p:cNvSpPr/>
          <p:nvPr userDrawn="1"/>
        </p:nvSpPr>
        <p:spPr>
          <a:xfrm>
            <a:off x="2424223" y="6097046"/>
            <a:ext cx="7470488" cy="258598"/>
          </a:xfrm>
          <a:prstGeom prst="rect">
            <a:avLst/>
          </a:prstGeom>
          <a:solidFill>
            <a:schemeClr val="bg2">
              <a:alpha val="47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15" name="Rectangle 14">
            <a:extLst>
              <a:ext uri="{FF2B5EF4-FFF2-40B4-BE49-F238E27FC236}">
                <a16:creationId xmlns:a16="http://schemas.microsoft.com/office/drawing/2014/main" id="{6777D621-29AB-804C-A406-B0BCC5E95204}"/>
              </a:ext>
            </a:extLst>
          </p:cNvPr>
          <p:cNvSpPr/>
          <p:nvPr userDrawn="1"/>
        </p:nvSpPr>
        <p:spPr>
          <a:xfrm>
            <a:off x="877688" y="1096392"/>
            <a:ext cx="10656451" cy="183755"/>
          </a:xfrm>
          <a:prstGeom prst="rect">
            <a:avLst/>
          </a:prstGeom>
          <a:solidFill>
            <a:srgbClr val="FFFFFF"/>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Tree>
    <p:extLst>
      <p:ext uri="{BB962C8B-B14F-4D97-AF65-F5344CB8AC3E}">
        <p14:creationId xmlns:p14="http://schemas.microsoft.com/office/powerpoint/2010/main" val="1431090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cene Left - Mountai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4" y="16776"/>
            <a:ext cx="12188816" cy="6856209"/>
          </a:xfrm>
          <a:prstGeom prst="rect">
            <a:avLst/>
          </a:prstGeom>
          <a:solidFill>
            <a:schemeClr val="accent1"/>
          </a:solidFill>
          <a:ln w="25400">
            <a:noFill/>
          </a:ln>
          <a:effectLst>
            <a:outerShdw blurRad="50800" dist="12700" dir="16200000" rotWithShape="0">
              <a:prstClr val="black">
                <a:alpha val="29000"/>
              </a:prstClr>
            </a:outerShdw>
          </a:effectLst>
          <a:scene3d>
            <a:camera prst="orthographicFront"/>
            <a:lightRig rig="contrasting" dir="t">
              <a:rot lat="0" lon="0" rev="2400000"/>
            </a:lightRig>
          </a:scene3d>
          <a:sp3d prstMaterial="powder">
            <a:bevelB w="0" h="0"/>
          </a:sp3d>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pic>
        <p:nvPicPr>
          <p:cNvPr id="11" name="Picture 10">
            <a:extLst>
              <a:ext uri="{FF2B5EF4-FFF2-40B4-BE49-F238E27FC236}">
                <a16:creationId xmlns:a16="http://schemas.microsoft.com/office/drawing/2014/main" id="{6C003A7E-962C-6844-A672-D8D0E15379E3}"/>
              </a:ext>
            </a:extLst>
          </p:cNvPr>
          <p:cNvPicPr>
            <a:picLocks noChangeAspect="1"/>
          </p:cNvPicPr>
          <p:nvPr userDrawn="1"/>
        </p:nvPicPr>
        <p:blipFill>
          <a:blip r:embed="rId4"/>
          <a:stretch>
            <a:fillRect/>
          </a:stretch>
        </p:blipFill>
        <p:spPr>
          <a:xfrm rot="120000" flipH="1">
            <a:off x="212879" y="4229190"/>
            <a:ext cx="1555887" cy="1998883"/>
          </a:xfrm>
          <a:prstGeom prst="rect">
            <a:avLst/>
          </a:prstGeom>
        </p:spPr>
      </p:pic>
      <p:sp>
        <p:nvSpPr>
          <p:cNvPr id="12" name="Footer Placeholder 3">
            <a:extLst>
              <a:ext uri="{FF2B5EF4-FFF2-40B4-BE49-F238E27FC236}">
                <a16:creationId xmlns:a16="http://schemas.microsoft.com/office/drawing/2014/main" id="{14E9242F-A3C8-594F-9741-4C8BF7A1F53F}"/>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3B19EEAD-4183-4B19-ADDF-0608F66DF816}"/>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2657133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cene Right - Look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8BCE5C-4560-1A4B-A4E2-AE71D2634AD9}"/>
              </a:ext>
            </a:extLst>
          </p:cNvPr>
          <p:cNvPicPr>
            <a:picLocks noChangeAspect="1"/>
          </p:cNvPicPr>
          <p:nvPr userDrawn="1"/>
        </p:nvPicPr>
        <p:blipFill>
          <a:blip r:embed="rId2"/>
          <a:stretch>
            <a:fillRect/>
          </a:stretch>
        </p:blipFill>
        <p:spPr>
          <a:xfrm>
            <a:off x="0" y="1787"/>
            <a:ext cx="12188823" cy="6856212"/>
          </a:xfrm>
          <a:prstGeom prst="rect">
            <a:avLst/>
          </a:prstGeom>
        </p:spPr>
      </p:pic>
      <p:pic>
        <p:nvPicPr>
          <p:cNvPr id="11" name="Picture 10">
            <a:extLst>
              <a:ext uri="{FF2B5EF4-FFF2-40B4-BE49-F238E27FC236}">
                <a16:creationId xmlns:a16="http://schemas.microsoft.com/office/drawing/2014/main" id="{EBF2F642-406A-C247-9A38-0678B4334577}"/>
              </a:ext>
            </a:extLst>
          </p:cNvPr>
          <p:cNvPicPr>
            <a:picLocks noChangeAspect="1"/>
          </p:cNvPicPr>
          <p:nvPr userDrawn="1"/>
        </p:nvPicPr>
        <p:blipFill rotWithShape="1">
          <a:blip r:embed="rId3"/>
          <a:srcRect l="25164"/>
          <a:stretch/>
        </p:blipFill>
        <p:spPr>
          <a:xfrm>
            <a:off x="3067290" y="1791"/>
            <a:ext cx="9121525" cy="6856209"/>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b="74213"/>
          <a:stretch/>
        </p:blipFill>
        <p:spPr>
          <a:xfrm>
            <a:off x="4" y="0"/>
            <a:ext cx="12188816" cy="1764283"/>
          </a:xfrm>
          <a:prstGeom prst="rect">
            <a:avLst/>
          </a:prstGeom>
        </p:spPr>
      </p:pic>
      <p:sp>
        <p:nvSpPr>
          <p:cNvPr id="3" name="Content Placeholder 2"/>
          <p:cNvSpPr>
            <a:spLocks noGrp="1"/>
          </p:cNvSpPr>
          <p:nvPr userDrawn="1">
            <p:ph sz="quarter" idx="11"/>
          </p:nvPr>
        </p:nvSpPr>
        <p:spPr>
          <a:xfrm>
            <a:off x="571500" y="1764284"/>
            <a:ext cx="11045952"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a:t>Click to edit Master title style</a:t>
            </a:r>
            <a:endParaRPr lang="en-US" dirty="0"/>
          </a:p>
        </p:txBody>
      </p:sp>
      <p:pic>
        <p:nvPicPr>
          <p:cNvPr id="10" name="pasted-image.pdf" descr="pasted-image.pdf"/>
          <p:cNvPicPr>
            <a:picLocks noChangeAspect="1"/>
          </p:cNvPicPr>
          <p:nvPr userDrawn="1"/>
        </p:nvPicPr>
        <p:blipFill>
          <a:blip r:embed="rId5">
            <a:extLst/>
          </a:blip>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879E3402-35C6-BA43-AC93-8513433EE46E}"/>
              </a:ext>
            </a:extLst>
          </p:cNvPr>
          <p:cNvSpPr>
            <a:spLocks noGrp="1"/>
          </p:cNvSpPr>
          <p:nvPr>
            <p:ph type="ftr" sz="quarter" idx="3"/>
          </p:nvPr>
        </p:nvSpPr>
        <p:spPr>
          <a:xfrm>
            <a:off x="7419372" y="6583407"/>
            <a:ext cx="4183028" cy="1993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Tree>
    <p:extLst>
      <p:ext uri="{BB962C8B-B14F-4D97-AF65-F5344CB8AC3E}">
        <p14:creationId xmlns:p14="http://schemas.microsoft.com/office/powerpoint/2010/main" val="9791295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cene Left - View">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2CCBFF-1155-8C4A-A052-41C692CAD649}"/>
              </a:ext>
            </a:extLst>
          </p:cNvPr>
          <p:cNvPicPr>
            <a:picLocks noChangeAspect="1"/>
          </p:cNvPicPr>
          <p:nvPr userDrawn="1"/>
        </p:nvPicPr>
        <p:blipFill>
          <a:blip r:embed="rId2"/>
          <a:stretch>
            <a:fillRect/>
          </a:stretch>
        </p:blipFill>
        <p:spPr>
          <a:xfrm>
            <a:off x="0" y="1786"/>
            <a:ext cx="12188824" cy="6856214"/>
          </a:xfrm>
          <a:prstGeom prst="rect">
            <a:avLst/>
          </a:prstGeom>
        </p:spPr>
      </p:pic>
      <p:pic>
        <p:nvPicPr>
          <p:cNvPr id="15" name="Picture 14"/>
          <p:cNvPicPr>
            <a:picLocks noChangeAspect="1"/>
          </p:cNvPicPr>
          <p:nvPr userDrawn="1"/>
        </p:nvPicPr>
        <p:blipFill rotWithShape="1">
          <a:blip r:embed="rId3">
            <a:extLst>
              <a:ext uri="{28A0092B-C50C-407E-A947-70E740481C1C}">
                <a14:useLocalDpi xmlns:a14="http://schemas.microsoft.com/office/drawing/2010/main" val="0"/>
              </a:ext>
            </a:extLst>
          </a:blip>
          <a:srcRect b="74213"/>
          <a:stretch/>
        </p:blipFill>
        <p:spPr>
          <a:xfrm>
            <a:off x="4" y="0"/>
            <a:ext cx="12188816" cy="1764283"/>
          </a:xfrm>
          <a:prstGeom prst="rect">
            <a:avLst/>
          </a:prstGeom>
        </p:spPr>
      </p:pic>
      <p:sp>
        <p:nvSpPr>
          <p:cNvPr id="3" name="Content Placeholder 2"/>
          <p:cNvSpPr>
            <a:spLocks noGrp="1"/>
          </p:cNvSpPr>
          <p:nvPr userDrawn="1">
            <p:ph sz="quarter" idx="11"/>
          </p:nvPr>
        </p:nvSpPr>
        <p:spPr>
          <a:xfrm>
            <a:off x="571500" y="1764284"/>
            <a:ext cx="11045952"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a:t>Click to edit Master title style</a:t>
            </a:r>
            <a:endParaRPr lang="en-US" dirty="0"/>
          </a:p>
        </p:txBody>
      </p:sp>
      <p:pic>
        <p:nvPicPr>
          <p:cNvPr id="10"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pic>
        <p:nvPicPr>
          <p:cNvPr id="4" name="Picture 3">
            <a:extLst>
              <a:ext uri="{FF2B5EF4-FFF2-40B4-BE49-F238E27FC236}">
                <a16:creationId xmlns:a16="http://schemas.microsoft.com/office/drawing/2014/main" id="{D0F1D93B-F8F0-ED45-B267-2C40C9355B5B}"/>
              </a:ext>
            </a:extLst>
          </p:cNvPr>
          <p:cNvPicPr>
            <a:picLocks noChangeAspect="1"/>
          </p:cNvPicPr>
          <p:nvPr userDrawn="1"/>
        </p:nvPicPr>
        <p:blipFill>
          <a:blip r:embed="rId5"/>
          <a:stretch>
            <a:fillRect/>
          </a:stretch>
        </p:blipFill>
        <p:spPr>
          <a:xfrm flipH="1">
            <a:off x="777885" y="5277052"/>
            <a:ext cx="2957937" cy="1602216"/>
          </a:xfrm>
          <a:prstGeom prst="rect">
            <a:avLst/>
          </a:prstGeom>
        </p:spPr>
      </p:pic>
      <p:sp>
        <p:nvSpPr>
          <p:cNvPr id="14" name="Footer Placeholder 3">
            <a:extLst>
              <a:ext uri="{FF2B5EF4-FFF2-40B4-BE49-F238E27FC236}">
                <a16:creationId xmlns:a16="http://schemas.microsoft.com/office/drawing/2014/main" id="{4429208C-C1B0-8042-8CE0-389F81A543B0}"/>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40806628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ene Right - Mountain Pea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22AAAE4-6338-3E4D-BABC-CCC27CF68BFC}"/>
              </a:ext>
            </a:extLst>
          </p:cNvPr>
          <p:cNvPicPr>
            <a:picLocks noChangeAspect="1"/>
          </p:cNvPicPr>
          <p:nvPr userDrawn="1"/>
        </p:nvPicPr>
        <p:blipFill>
          <a:blip r:embed="rId2"/>
          <a:stretch>
            <a:fillRect/>
          </a:stretch>
        </p:blipFill>
        <p:spPr>
          <a:xfrm>
            <a:off x="0" y="1788"/>
            <a:ext cx="12188823" cy="6856212"/>
          </a:xfrm>
          <a:prstGeom prst="rect">
            <a:avLst/>
          </a:prstGeom>
        </p:spPr>
      </p:pic>
      <p:pic>
        <p:nvPicPr>
          <p:cNvPr id="10" name="Picture 9">
            <a:extLst>
              <a:ext uri="{FF2B5EF4-FFF2-40B4-BE49-F238E27FC236}">
                <a16:creationId xmlns:a16="http://schemas.microsoft.com/office/drawing/2014/main" id="{D9644855-744A-ED4D-91F5-7F53B6D09479}"/>
              </a:ext>
            </a:extLst>
          </p:cNvPr>
          <p:cNvPicPr>
            <a:picLocks noChangeAspect="1"/>
          </p:cNvPicPr>
          <p:nvPr userDrawn="1"/>
        </p:nvPicPr>
        <p:blipFill>
          <a:blip r:embed="rId3"/>
          <a:stretch>
            <a:fillRect/>
          </a:stretch>
        </p:blipFill>
        <p:spPr>
          <a:xfrm>
            <a:off x="0" y="1787"/>
            <a:ext cx="12188823" cy="6856212"/>
          </a:xfrm>
          <a:prstGeom prst="rect">
            <a:avLst/>
          </a:prstGeom>
        </p:spPr>
      </p:pic>
      <p:pic>
        <p:nvPicPr>
          <p:cNvPr id="16" name="Picture 15">
            <a:extLst>
              <a:ext uri="{FF2B5EF4-FFF2-40B4-BE49-F238E27FC236}">
                <a16:creationId xmlns:a16="http://schemas.microsoft.com/office/drawing/2014/main" id="{44AECEEB-3C1D-8941-899B-48749067A264}"/>
              </a:ext>
            </a:extLst>
          </p:cNvPr>
          <p:cNvPicPr>
            <a:picLocks noChangeAspect="1"/>
          </p:cNvPicPr>
          <p:nvPr userDrawn="1"/>
        </p:nvPicPr>
        <p:blipFill>
          <a:blip r:embed="rId4"/>
          <a:stretch>
            <a:fillRect/>
          </a:stretch>
        </p:blipFill>
        <p:spPr>
          <a:xfrm>
            <a:off x="0" y="1788"/>
            <a:ext cx="12188823" cy="6856212"/>
          </a:xfrm>
          <a:prstGeom prst="rect">
            <a:avLst/>
          </a:prstGeom>
        </p:spPr>
      </p:pic>
      <p:sp>
        <p:nvSpPr>
          <p:cNvPr id="3" name="Content Placeholder 2"/>
          <p:cNvSpPr>
            <a:spLocks noGrp="1"/>
          </p:cNvSpPr>
          <p:nvPr userDrawn="1">
            <p:ph sz="quarter" idx="11"/>
          </p:nvPr>
        </p:nvSpPr>
        <p:spPr>
          <a:xfrm>
            <a:off x="571500" y="1764286"/>
            <a:ext cx="11045952" cy="3697729"/>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12" name="pasted-image.pdf" descr="pasted-image.pdf"/>
          <p:cNvPicPr>
            <a:picLocks noChangeAspect="1"/>
          </p:cNvPicPr>
          <p:nvPr userDrawn="1"/>
        </p:nvPicPr>
        <p:blipFill>
          <a:blip r:embed="rId5">
            <a:extLst/>
          </a:blip>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44D92A31-BEFC-6E4E-954B-10B3B2F8FF19}"/>
              </a:ext>
            </a:extLst>
          </p:cNvPr>
          <p:cNvSpPr>
            <a:spLocks noGrp="1"/>
          </p:cNvSpPr>
          <p:nvPr>
            <p:ph type="ftr" sz="quarter" idx="3"/>
          </p:nvPr>
        </p:nvSpPr>
        <p:spPr>
          <a:xfrm>
            <a:off x="3822994" y="6571832"/>
            <a:ext cx="5507989" cy="213858"/>
          </a:xfrm>
          <a:prstGeom prst="rect">
            <a:avLst/>
          </a:prstGeom>
        </p:spPr>
        <p:txBody>
          <a:bodyPr vert="horz" lIns="0" tIns="0" rIns="0" bIns="0" rtlCol="0" anchor="b"/>
          <a:lstStyle>
            <a:lvl1pPr>
              <a:defRPr lang="en-US" sz="1100" kern="12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493951DF-A915-4EC3-BCE3-AB57E8C45575}"/>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4371542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ene Right - Ballo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62EA77-6313-8240-BB2A-9860C6C6A4A6}"/>
              </a:ext>
            </a:extLst>
          </p:cNvPr>
          <p:cNvPicPr>
            <a:picLocks noChangeAspect="1"/>
          </p:cNvPicPr>
          <p:nvPr userDrawn="1"/>
        </p:nvPicPr>
        <p:blipFill>
          <a:blip r:embed="rId2"/>
          <a:stretch>
            <a:fillRect/>
          </a:stretch>
        </p:blipFill>
        <p:spPr>
          <a:xfrm>
            <a:off x="0" y="1786"/>
            <a:ext cx="12188824" cy="6856214"/>
          </a:xfrm>
          <a:prstGeom prst="rect">
            <a:avLst/>
          </a:prstGeom>
        </p:spPr>
      </p:pic>
      <p:sp>
        <p:nvSpPr>
          <p:cNvPr id="3" name="Content Placeholder 2"/>
          <p:cNvSpPr>
            <a:spLocks noGrp="1"/>
          </p:cNvSpPr>
          <p:nvPr userDrawn="1">
            <p:ph sz="quarter" idx="11"/>
          </p:nvPr>
        </p:nvSpPr>
        <p:spPr>
          <a:xfrm>
            <a:off x="571500" y="1764287"/>
            <a:ext cx="7962900" cy="425785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sp>
        <p:nvSpPr>
          <p:cNvPr id="9" name="Footer Placeholder 3">
            <a:extLst>
              <a:ext uri="{FF2B5EF4-FFF2-40B4-BE49-F238E27FC236}">
                <a16:creationId xmlns:a16="http://schemas.microsoft.com/office/drawing/2014/main" id="{7B3B4D4D-74A0-DA46-AD21-38708C9C577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F2A12B4A-C85D-408F-BE44-0ED8DB43E6C7}"/>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41269291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ow Plain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813E119-9FD7-D446-B03F-ED372D4DE5DA}"/>
              </a:ext>
            </a:extLst>
          </p:cNvPr>
          <p:cNvPicPr>
            <a:picLocks noChangeAspect="1"/>
          </p:cNvPicPr>
          <p:nvPr userDrawn="1"/>
        </p:nvPicPr>
        <p:blipFill rotWithShape="1">
          <a:blip r:embed="rId2">
            <a:alphaModFix amt="80000"/>
          </a:blip>
          <a:srcRect t="-900" b="900"/>
          <a:stretch/>
        </p:blipFill>
        <p:spPr>
          <a:xfrm>
            <a:off x="0" y="219455"/>
            <a:ext cx="12188825" cy="6638545"/>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11" name="Footer Placeholder 3">
            <a:extLst>
              <a:ext uri="{FF2B5EF4-FFF2-40B4-BE49-F238E27FC236}">
                <a16:creationId xmlns:a16="http://schemas.microsoft.com/office/drawing/2014/main" id="{D34182B3-BC83-574F-BEFD-A10EC2325B88}"/>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5ADE0D96-7C21-4589-BD0C-0F1AC3C6C7E7}"/>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6811451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 B">
    <p:bg>
      <p:bgPr>
        <a:solidFill>
          <a:srgbClr val="178BD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7EB5592-C2B2-0D43-9D50-9C28DF4DC07C}"/>
              </a:ext>
            </a:extLst>
          </p:cNvPr>
          <p:cNvPicPr>
            <a:picLocks noChangeAspect="1"/>
          </p:cNvPicPr>
          <p:nvPr userDrawn="1"/>
        </p:nvPicPr>
        <p:blipFill>
          <a:blip r:embed="rId2"/>
          <a:stretch>
            <a:fillRect/>
          </a:stretch>
        </p:blipFill>
        <p:spPr>
          <a:xfrm>
            <a:off x="0" y="893"/>
            <a:ext cx="12188824" cy="6856214"/>
          </a:xfrm>
          <a:prstGeom prst="rect">
            <a:avLst/>
          </a:prstGeom>
        </p:spPr>
      </p:pic>
      <p:sp>
        <p:nvSpPr>
          <p:cNvPr id="2" name="Title 1"/>
          <p:cNvSpPr>
            <a:spLocks noGrp="1"/>
          </p:cNvSpPr>
          <p:nvPr userDrawn="1">
            <p:ph type="ctrTitle"/>
          </p:nvPr>
        </p:nvSpPr>
        <p:spPr>
          <a:xfrm>
            <a:off x="500042" y="1222803"/>
            <a:ext cx="8788525" cy="1298448"/>
          </a:xfrm>
        </p:spPr>
        <p:txBody>
          <a:bodyPr>
            <a:noAutofit/>
          </a:bodyPr>
          <a:lstStyle>
            <a:lvl1pPr marL="0" indent="0" algn="l">
              <a:lnSpc>
                <a:spcPct val="90000"/>
              </a:lnSpc>
              <a:tabLst/>
              <a:defRPr sz="3000" b="1" spc="0">
                <a:solidFill>
                  <a:schemeClr val="accent1"/>
                </a:solidFill>
                <a:latin typeface="+mj-lt"/>
              </a:defRPr>
            </a:lvl1pPr>
          </a:lstStyle>
          <a:p>
            <a:r>
              <a:rPr lang="en-US"/>
              <a:t>Click to edit Master title style</a:t>
            </a:r>
            <a:endParaRPr lang="en-US" dirty="0"/>
          </a:p>
        </p:txBody>
      </p:sp>
      <p:sp>
        <p:nvSpPr>
          <p:cNvPr id="3" name="Subtitle 2"/>
          <p:cNvSpPr>
            <a:spLocks noGrp="1"/>
          </p:cNvSpPr>
          <p:nvPr userDrawn="1">
            <p:ph type="subTitle" idx="1"/>
          </p:nvPr>
        </p:nvSpPr>
        <p:spPr>
          <a:xfrm>
            <a:off x="510821" y="2544697"/>
            <a:ext cx="8773856"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US" dirty="0"/>
          </a:p>
        </p:txBody>
      </p:sp>
      <p:sp>
        <p:nvSpPr>
          <p:cNvPr id="11" name="Text Placeholder 6"/>
          <p:cNvSpPr>
            <a:spLocks noGrp="1"/>
          </p:cNvSpPr>
          <p:nvPr userDrawn="1">
            <p:ph type="body" sz="quarter" idx="16" hasCustomPrompt="1"/>
          </p:nvPr>
        </p:nvSpPr>
        <p:spPr bwMode="invGray">
          <a:xfrm>
            <a:off x="510821" y="3701237"/>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447572"/>
            <a:ext cx="6447192" cy="247406"/>
          </a:xfrm>
        </p:spPr>
        <p:txBody>
          <a:bodyPr/>
          <a:lstStyle>
            <a:lvl1pPr algn="l">
              <a:lnSpc>
                <a:spcPct val="95000"/>
              </a:lnSpc>
              <a:spcBef>
                <a:spcPts val="0"/>
              </a:spcBef>
              <a:defRPr sz="1600" b="1" baseline="0">
                <a:solidFill>
                  <a:schemeClr val="accent1"/>
                </a:solidFill>
                <a:latin typeface="+mj-lt"/>
              </a:defRPr>
            </a:lvl1pPr>
          </a:lstStyle>
          <a:p>
            <a:r>
              <a:rPr lang="en-US" dirty="0"/>
              <a:t>Name of Presenter</a:t>
            </a:r>
            <a:r>
              <a:rPr lang="en-US" baseline="0" dirty="0"/>
              <a:t>, Title</a:t>
            </a:r>
          </a:p>
        </p:txBody>
      </p:sp>
      <p:pic>
        <p:nvPicPr>
          <p:cNvPr id="15" name="pasted-image.pdf" descr="pasted-image.pdf">
            <a:extLst>
              <a:ext uri="{FF2B5EF4-FFF2-40B4-BE49-F238E27FC236}">
                <a16:creationId xmlns:a16="http://schemas.microsoft.com/office/drawing/2014/main" id="{971614F3-74FA-1349-B1B6-B73CF0A93053}"/>
              </a:ext>
            </a:extLst>
          </p:cNvPr>
          <p:cNvPicPr>
            <a:picLocks noChangeAspect="1"/>
          </p:cNvPicPr>
          <p:nvPr userDrawn="1"/>
        </p:nvPicPr>
        <p:blipFill>
          <a:blip r:embed="rId3">
            <a:extLst/>
          </a:blip>
          <a:stretch>
            <a:fillRect/>
          </a:stretch>
        </p:blipFill>
        <p:spPr>
          <a:xfrm>
            <a:off x="501090" y="490789"/>
            <a:ext cx="1048823" cy="734309"/>
          </a:xfrm>
          <a:prstGeom prst="rect">
            <a:avLst/>
          </a:prstGeom>
          <a:ln w="12700">
            <a:miter lim="400000"/>
          </a:ln>
        </p:spPr>
      </p:pic>
      <p:pic>
        <p:nvPicPr>
          <p:cNvPr id="9" name="Picture 8">
            <a:extLst>
              <a:ext uri="{FF2B5EF4-FFF2-40B4-BE49-F238E27FC236}">
                <a16:creationId xmlns:a16="http://schemas.microsoft.com/office/drawing/2014/main" id="{FD6CD50B-992F-2D45-95B4-9F183FA7202B}"/>
              </a:ext>
            </a:extLst>
          </p:cNvPr>
          <p:cNvPicPr>
            <a:picLocks/>
          </p:cNvPicPr>
          <p:nvPr userDrawn="1"/>
        </p:nvPicPr>
        <p:blipFill>
          <a:blip r:embed="rId4">
            <a:alphaModFix amt="54000"/>
          </a:blip>
          <a:stretch>
            <a:fillRect/>
          </a:stretch>
        </p:blipFill>
        <p:spPr>
          <a:xfrm>
            <a:off x="2960922" y="6367425"/>
            <a:ext cx="1333398" cy="433716"/>
          </a:xfrm>
          <a:prstGeom prst="rect">
            <a:avLst/>
          </a:prstGeom>
        </p:spPr>
      </p:pic>
      <p:grpSp>
        <p:nvGrpSpPr>
          <p:cNvPr id="4" name="Group 3">
            <a:extLst>
              <a:ext uri="{FF2B5EF4-FFF2-40B4-BE49-F238E27FC236}">
                <a16:creationId xmlns:a16="http://schemas.microsoft.com/office/drawing/2014/main" id="{DB7C485F-51EF-0247-93E1-C6C36D8B8023}"/>
              </a:ext>
            </a:extLst>
          </p:cNvPr>
          <p:cNvGrpSpPr/>
          <p:nvPr userDrawn="1"/>
        </p:nvGrpSpPr>
        <p:grpSpPr>
          <a:xfrm>
            <a:off x="729765" y="5069121"/>
            <a:ext cx="2172551" cy="2213857"/>
            <a:chOff x="1028459" y="5082987"/>
            <a:chExt cx="1928871" cy="1965544"/>
          </a:xfrm>
        </p:grpSpPr>
        <p:pic>
          <p:nvPicPr>
            <p:cNvPr id="13" name="Picture 12">
              <a:extLst>
                <a:ext uri="{FF2B5EF4-FFF2-40B4-BE49-F238E27FC236}">
                  <a16:creationId xmlns:a16="http://schemas.microsoft.com/office/drawing/2014/main" id="{6C38969F-F9E0-964C-A2AB-502E26747B0F}"/>
                </a:ext>
              </a:extLst>
            </p:cNvPr>
            <p:cNvPicPr>
              <a:picLocks/>
            </p:cNvPicPr>
            <p:nvPr userDrawn="1"/>
          </p:nvPicPr>
          <p:blipFill>
            <a:blip r:embed="rId4">
              <a:alphaModFix amt="54000"/>
            </a:blip>
            <a:stretch>
              <a:fillRect/>
            </a:stretch>
          </p:blipFill>
          <p:spPr>
            <a:xfrm>
              <a:off x="1028459" y="6051358"/>
              <a:ext cx="1573171" cy="997173"/>
            </a:xfrm>
            <a:prstGeom prst="rect">
              <a:avLst/>
            </a:prstGeom>
          </p:spPr>
        </p:pic>
        <p:pic>
          <p:nvPicPr>
            <p:cNvPr id="16" name="Picture 15">
              <a:extLst>
                <a:ext uri="{FF2B5EF4-FFF2-40B4-BE49-F238E27FC236}">
                  <a16:creationId xmlns:a16="http://schemas.microsoft.com/office/drawing/2014/main" id="{F24688C7-865E-8448-BF28-340C41DCF4B1}"/>
                </a:ext>
              </a:extLst>
            </p:cNvPr>
            <p:cNvPicPr>
              <a:picLocks/>
            </p:cNvPicPr>
            <p:nvPr userDrawn="1"/>
          </p:nvPicPr>
          <p:blipFill>
            <a:blip r:embed="rId4">
              <a:alphaModFix amt="54000"/>
            </a:blip>
            <a:stretch>
              <a:fillRect/>
            </a:stretch>
          </p:blipFill>
          <p:spPr>
            <a:xfrm>
              <a:off x="1623932" y="6354848"/>
              <a:ext cx="1333398" cy="433716"/>
            </a:xfrm>
            <a:prstGeom prst="rect">
              <a:avLst/>
            </a:prstGeom>
          </p:spPr>
        </p:pic>
        <p:pic>
          <p:nvPicPr>
            <p:cNvPr id="14" name="Picture 13">
              <a:extLst>
                <a:ext uri="{FF2B5EF4-FFF2-40B4-BE49-F238E27FC236}">
                  <a16:creationId xmlns:a16="http://schemas.microsoft.com/office/drawing/2014/main" id="{9E31BE27-20CA-A147-9D7E-63AE9203A4E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5783" y="5082987"/>
              <a:ext cx="919439" cy="1532392"/>
            </a:xfrm>
            <a:prstGeom prst="rect">
              <a:avLst/>
            </a:prstGeom>
          </p:spPr>
        </p:pic>
      </p:grpSp>
      <p:pic>
        <p:nvPicPr>
          <p:cNvPr id="18" name="Picture 17">
            <a:extLst>
              <a:ext uri="{FF2B5EF4-FFF2-40B4-BE49-F238E27FC236}">
                <a16:creationId xmlns:a16="http://schemas.microsoft.com/office/drawing/2014/main" id="{ED2EFACA-4C7C-3D45-9F72-EE60C04E4D8F}"/>
              </a:ext>
            </a:extLst>
          </p:cNvPr>
          <p:cNvPicPr>
            <a:picLocks noChangeAspect="1"/>
          </p:cNvPicPr>
          <p:nvPr userDrawn="1"/>
        </p:nvPicPr>
        <p:blipFill rotWithShape="1">
          <a:blip r:embed="rId6">
            <a:alphaModFix amt="55000"/>
          </a:blip>
          <a:srcRect l="31513" r="42321" b="57150"/>
          <a:stretch/>
        </p:blipFill>
        <p:spPr>
          <a:xfrm flipV="1">
            <a:off x="8464062" y="0"/>
            <a:ext cx="3724763" cy="740206"/>
          </a:xfrm>
          <a:prstGeom prst="rect">
            <a:avLst/>
          </a:prstGeom>
        </p:spPr>
      </p:pic>
      <p:pic>
        <p:nvPicPr>
          <p:cNvPr id="20" name="Picture 19">
            <a:extLst>
              <a:ext uri="{FF2B5EF4-FFF2-40B4-BE49-F238E27FC236}">
                <a16:creationId xmlns:a16="http://schemas.microsoft.com/office/drawing/2014/main" id="{C20BF5AF-61F1-4348-BAA3-134001BC6AC8}"/>
              </a:ext>
            </a:extLst>
          </p:cNvPr>
          <p:cNvPicPr>
            <a:picLocks/>
          </p:cNvPicPr>
          <p:nvPr userDrawn="1"/>
        </p:nvPicPr>
        <p:blipFill>
          <a:blip r:embed="rId4">
            <a:alphaModFix amt="54000"/>
          </a:blip>
          <a:stretch>
            <a:fillRect/>
          </a:stretch>
        </p:blipFill>
        <p:spPr>
          <a:xfrm>
            <a:off x="2359679" y="6074904"/>
            <a:ext cx="1501850" cy="488509"/>
          </a:xfrm>
          <a:prstGeom prst="rect">
            <a:avLst/>
          </a:prstGeom>
        </p:spPr>
      </p:pic>
      <p:pic>
        <p:nvPicPr>
          <p:cNvPr id="21" name="Picture 20">
            <a:extLst>
              <a:ext uri="{FF2B5EF4-FFF2-40B4-BE49-F238E27FC236}">
                <a16:creationId xmlns:a16="http://schemas.microsoft.com/office/drawing/2014/main" id="{C3D1B7C8-9B18-194E-A312-53B0AF121733}"/>
              </a:ext>
            </a:extLst>
          </p:cNvPr>
          <p:cNvPicPr>
            <a:picLocks/>
          </p:cNvPicPr>
          <p:nvPr userDrawn="1"/>
        </p:nvPicPr>
        <p:blipFill>
          <a:blip r:embed="rId4">
            <a:alphaModFix amt="54000"/>
          </a:blip>
          <a:stretch>
            <a:fillRect/>
          </a:stretch>
        </p:blipFill>
        <p:spPr>
          <a:xfrm>
            <a:off x="2290014" y="6169536"/>
            <a:ext cx="1501850" cy="488509"/>
          </a:xfrm>
          <a:prstGeom prst="rect">
            <a:avLst/>
          </a:prstGeom>
        </p:spPr>
      </p:pic>
      <p:pic>
        <p:nvPicPr>
          <p:cNvPr id="7" name="Picture 6">
            <a:extLst>
              <a:ext uri="{FF2B5EF4-FFF2-40B4-BE49-F238E27FC236}">
                <a16:creationId xmlns:a16="http://schemas.microsoft.com/office/drawing/2014/main" id="{4EDC2888-59E3-7440-9896-4A8645F97492}"/>
              </a:ext>
            </a:extLst>
          </p:cNvPr>
          <p:cNvPicPr>
            <a:picLocks noChangeAspect="1"/>
          </p:cNvPicPr>
          <p:nvPr userDrawn="1"/>
        </p:nvPicPr>
        <p:blipFill>
          <a:blip r:embed="rId7"/>
          <a:stretch>
            <a:fillRect/>
          </a:stretch>
        </p:blipFill>
        <p:spPr>
          <a:xfrm>
            <a:off x="2683401" y="5568395"/>
            <a:ext cx="684062" cy="921996"/>
          </a:xfrm>
          <a:prstGeom prst="rect">
            <a:avLst/>
          </a:prstGeom>
        </p:spPr>
      </p:pic>
      <p:pic>
        <p:nvPicPr>
          <p:cNvPr id="22" name="Picture 21">
            <a:extLst>
              <a:ext uri="{FF2B5EF4-FFF2-40B4-BE49-F238E27FC236}">
                <a16:creationId xmlns:a16="http://schemas.microsoft.com/office/drawing/2014/main" id="{364051FF-B810-7F47-AD66-7FC738416232}"/>
              </a:ext>
            </a:extLst>
          </p:cNvPr>
          <p:cNvPicPr>
            <a:picLocks/>
          </p:cNvPicPr>
          <p:nvPr userDrawn="1"/>
        </p:nvPicPr>
        <p:blipFill>
          <a:blip r:embed="rId4">
            <a:alphaModFix amt="22000"/>
          </a:blip>
          <a:stretch>
            <a:fillRect/>
          </a:stretch>
        </p:blipFill>
        <p:spPr>
          <a:xfrm>
            <a:off x="-120557" y="5752086"/>
            <a:ext cx="1501850" cy="488509"/>
          </a:xfrm>
          <a:prstGeom prst="rect">
            <a:avLst/>
          </a:prstGeom>
          <a:effectLst>
            <a:outerShdw blurRad="50800" dist="50800" dir="5400000" algn="ctr" rotWithShape="0">
              <a:srgbClr val="000000">
                <a:alpha val="10000"/>
              </a:srgbClr>
            </a:outerShdw>
          </a:effectLst>
        </p:spPr>
      </p:pic>
      <p:pic>
        <p:nvPicPr>
          <p:cNvPr id="23" name="Picture 22" descr="Cloud-the-Goat---Grazing.png">
            <a:extLst>
              <a:ext uri="{FF2B5EF4-FFF2-40B4-BE49-F238E27FC236}">
                <a16:creationId xmlns:a16="http://schemas.microsoft.com/office/drawing/2014/main" id="{B3F869A3-8172-374F-BC43-74EB11069E2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491792" y="5701216"/>
            <a:ext cx="460552" cy="372164"/>
          </a:xfrm>
          <a:prstGeom prst="rect">
            <a:avLst/>
          </a:prstGeom>
        </p:spPr>
      </p:pic>
    </p:spTree>
    <p:extLst>
      <p:ext uri="{BB962C8B-B14F-4D97-AF65-F5344CB8AC3E}">
        <p14:creationId xmlns:p14="http://schemas.microsoft.com/office/powerpoint/2010/main" val="349001250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Medium Plain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88C59F-FA3F-F54E-8751-15FE801D322E}"/>
              </a:ext>
            </a:extLst>
          </p:cNvPr>
          <p:cNvPicPr>
            <a:picLocks noChangeAspect="1"/>
          </p:cNvPicPr>
          <p:nvPr userDrawn="1"/>
        </p:nvPicPr>
        <p:blipFill>
          <a:blip r:embed="rId2">
            <a:alphaModFix amt="78000"/>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7" name="Footer Placeholder 3">
            <a:extLst>
              <a:ext uri="{FF2B5EF4-FFF2-40B4-BE49-F238E27FC236}">
                <a16:creationId xmlns:a16="http://schemas.microsoft.com/office/drawing/2014/main" id="{8A98EFFC-93BE-C340-B727-C6821D6E1AC5}"/>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
        <p:nvSpPr>
          <p:cNvPr id="4" name="Title 3">
            <a:extLst>
              <a:ext uri="{FF2B5EF4-FFF2-40B4-BE49-F238E27FC236}">
                <a16:creationId xmlns:a16="http://schemas.microsoft.com/office/drawing/2014/main" id="{6DBE7DC1-42C2-499A-8E86-2BB0AD76B4BB}"/>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27547102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Quote or Big Idea ">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4" y="893"/>
            <a:ext cx="12188819" cy="6856211"/>
          </a:xfrm>
          <a:prstGeom prst="rect">
            <a:avLst/>
          </a:prstGeom>
        </p:spPr>
      </p:pic>
      <p:sp>
        <p:nvSpPr>
          <p:cNvPr id="9" name="Title 1"/>
          <p:cNvSpPr>
            <a:spLocks noGrp="1"/>
          </p:cNvSpPr>
          <p:nvPr userDrawn="1">
            <p:ph type="ctrTitle" hasCustomPrompt="1"/>
          </p:nvPr>
        </p:nvSpPr>
        <p:spPr>
          <a:xfrm>
            <a:off x="1001527" y="1861677"/>
            <a:ext cx="6973430" cy="1115728"/>
          </a:xfrm>
          <a:noFill/>
          <a:ln>
            <a:noFill/>
          </a:ln>
        </p:spPr>
        <p:txBody>
          <a:bodyPr vert="horz" wrap="square" lIns="0" tIns="0" rIns="0" bIns="0" numCol="1" anchor="b" anchorCtr="0" compatLnSpc="1">
            <a:prstTxWarp prst="textNoShape">
              <a:avLst/>
            </a:prstTxWarp>
            <a:noAutofit/>
          </a:bodyPr>
          <a:lstStyle>
            <a:lvl1pPr marL="169863" indent="-169863">
              <a:buClr>
                <a:schemeClr val="accent1"/>
              </a:buClr>
              <a:buFont typeface="Salesforce Sans" panose="020B0505020202020203" pitchFamily="34" charset="0"/>
              <a:buChar char="“"/>
              <a:defRPr lang="en-US" sz="3000" b="1" spc="0" dirty="0">
                <a:solidFill>
                  <a:schemeClr val="tx1"/>
                </a:solidFill>
                <a:latin typeface="Salesforce Sans" charset="0"/>
                <a:ea typeface="Salesforce Sans" charset="0"/>
                <a:cs typeface="Salesforce Sans" charset="0"/>
              </a:defRPr>
            </a:lvl1pPr>
          </a:lstStyle>
          <a:p>
            <a:pPr lvl="0">
              <a:lnSpc>
                <a:spcPct val="90000"/>
              </a:lnSpc>
            </a:pPr>
            <a:r>
              <a:rPr lang="en-US" dirty="0"/>
              <a:t>Quote or Big Idea</a:t>
            </a:r>
          </a:p>
        </p:txBody>
      </p:sp>
      <p:sp>
        <p:nvSpPr>
          <p:cNvPr id="6" name="Text Placeholder 2"/>
          <p:cNvSpPr>
            <a:spLocks noGrp="1"/>
          </p:cNvSpPr>
          <p:nvPr userDrawn="1">
            <p:ph type="body" idx="11" hasCustomPrompt="1"/>
          </p:nvPr>
        </p:nvSpPr>
        <p:spPr>
          <a:xfrm>
            <a:off x="1185677" y="3034780"/>
            <a:ext cx="4404895"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2"/>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Name </a:t>
            </a:r>
          </a:p>
        </p:txBody>
      </p:sp>
      <p:pic>
        <p:nvPicPr>
          <p:cNvPr id="5" name="Picture 4">
            <a:extLst>
              <a:ext uri="{FF2B5EF4-FFF2-40B4-BE49-F238E27FC236}">
                <a16:creationId xmlns:a16="http://schemas.microsoft.com/office/drawing/2014/main" id="{96CA88C3-0F54-9E4E-A548-2AA0AC73F03F}"/>
              </a:ext>
            </a:extLst>
          </p:cNvPr>
          <p:cNvPicPr>
            <a:picLocks noChangeAspect="1"/>
          </p:cNvPicPr>
          <p:nvPr userDrawn="1"/>
        </p:nvPicPr>
        <p:blipFill rotWithShape="1">
          <a:blip r:embed="rId3">
            <a:alphaModFix amt="55000"/>
          </a:blip>
          <a:srcRect l="31513" r="42321" b="57150"/>
          <a:stretch/>
        </p:blipFill>
        <p:spPr>
          <a:xfrm flipH="1" flipV="1">
            <a:off x="-4" y="0"/>
            <a:ext cx="6717796" cy="1334998"/>
          </a:xfrm>
          <a:prstGeom prst="rect">
            <a:avLst/>
          </a:prstGeom>
        </p:spPr>
      </p:pic>
      <p:pic>
        <p:nvPicPr>
          <p:cNvPr id="7" name="pasted-image.pdf" descr="pasted-image.pdf">
            <a:extLst>
              <a:ext uri="{FF2B5EF4-FFF2-40B4-BE49-F238E27FC236}">
                <a16:creationId xmlns:a16="http://schemas.microsoft.com/office/drawing/2014/main" id="{1E30FB7F-ADFF-3747-AB3C-7C14E78A1A30}"/>
              </a:ext>
            </a:extLst>
          </p:cNvPr>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78700268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eque Slide - 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F16FFF-26CE-DE4B-8FB1-68080725C45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a:t>Edit Master text styles</a:t>
            </a:r>
          </a:p>
        </p:txBody>
      </p:sp>
      <p:pic>
        <p:nvPicPr>
          <p:cNvPr id="5" name="pasted-image.pdf" descr="pasted-image.pdf">
            <a:extLst>
              <a:ext uri="{FF2B5EF4-FFF2-40B4-BE49-F238E27FC236}">
                <a16:creationId xmlns:a16="http://schemas.microsoft.com/office/drawing/2014/main" id="{CE224F9A-12A0-6544-8182-F92DAEAC999B}"/>
              </a:ext>
            </a:extLst>
          </p:cNvPr>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1847414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que Slide - B">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8D0ECA0-E5B0-5E4B-82C3-1D30890CC873}"/>
              </a:ext>
            </a:extLst>
          </p:cNvPr>
          <p:cNvPicPr>
            <a:picLocks noChangeAspect="1"/>
          </p:cNvPicPr>
          <p:nvPr userDrawn="1"/>
        </p:nvPicPr>
        <p:blipFill rotWithShape="1">
          <a:blip r:embed="rId2"/>
          <a:srcRect l="479" t="2399" r="1920"/>
          <a:stretch/>
        </p:blipFill>
        <p:spPr>
          <a:xfrm flipH="1">
            <a:off x="0" y="893"/>
            <a:ext cx="12403136" cy="6856213"/>
          </a:xfrm>
          <a:prstGeom prst="rect">
            <a:avLst/>
          </a:prstGeom>
        </p:spPr>
      </p:pic>
      <p:pic>
        <p:nvPicPr>
          <p:cNvPr id="16" name="pasted-image.pdf" descr="pasted-image.pdf">
            <a:extLst>
              <a:ext uri="{FF2B5EF4-FFF2-40B4-BE49-F238E27FC236}">
                <a16:creationId xmlns:a16="http://schemas.microsoft.com/office/drawing/2014/main" id="{3E1693E8-77FC-2B40-81C0-D9E37324045C}"/>
              </a:ext>
            </a:extLst>
          </p:cNvPr>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9" name="Title 1"/>
          <p:cNvSpPr>
            <a:spLocks noGrp="1"/>
          </p:cNvSpPr>
          <p:nvPr userDrawn="1">
            <p:ph type="ctrTitle" hasCustomPrompt="1"/>
          </p:nvPr>
        </p:nvSpPr>
        <p:spPr>
          <a:xfrm>
            <a:off x="2511487" y="1804672"/>
            <a:ext cx="7165850" cy="1115728"/>
          </a:xfrm>
          <a:noFill/>
          <a:ln>
            <a:noFill/>
          </a:ln>
        </p:spPr>
        <p:txBody>
          <a:bodyPr vert="horz" wrap="square" lIns="0" tIns="0" rIns="0" bIns="0" numCol="1" anchor="b" anchorCtr="0" compatLnSpc="1">
            <a:prstTxWarp prst="textNoShape">
              <a:avLst/>
            </a:prstTxWarp>
            <a:noAutofit/>
          </a:bodyPr>
          <a:lstStyle>
            <a:lvl1pPr algn="ct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2511487" y="2995939"/>
            <a:ext cx="7165850" cy="927386"/>
          </a:xfrm>
          <a:noFill/>
          <a:ln>
            <a:noFill/>
          </a:ln>
        </p:spPr>
        <p:txBody>
          <a:bodyPr vert="horz" wrap="square" lIns="0" tIns="0" rIns="0" bIns="0" numCol="1" anchor="t" anchorCtr="0" compatLnSpc="1">
            <a:prstTxWarp prst="textNoShape">
              <a:avLst/>
            </a:prstTxWarp>
          </a:bodyPr>
          <a:lstStyle>
            <a:lvl1pPr algn="ct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a:t>Edit Master text styles</a:t>
            </a:r>
          </a:p>
        </p:txBody>
      </p:sp>
      <p:grpSp>
        <p:nvGrpSpPr>
          <p:cNvPr id="21" name="Group 20">
            <a:extLst>
              <a:ext uri="{FF2B5EF4-FFF2-40B4-BE49-F238E27FC236}">
                <a16:creationId xmlns:a16="http://schemas.microsoft.com/office/drawing/2014/main" id="{25B986F2-152D-6B4D-AC52-834BC9E3263E}"/>
              </a:ext>
            </a:extLst>
          </p:cNvPr>
          <p:cNvGrpSpPr/>
          <p:nvPr userDrawn="1"/>
        </p:nvGrpSpPr>
        <p:grpSpPr>
          <a:xfrm>
            <a:off x="2559432" y="5500833"/>
            <a:ext cx="827935" cy="1175485"/>
            <a:chOff x="723336" y="4484318"/>
            <a:chExt cx="1333398" cy="1893131"/>
          </a:xfrm>
        </p:grpSpPr>
        <p:pic>
          <p:nvPicPr>
            <p:cNvPr id="22" name="Picture 21">
              <a:extLst>
                <a:ext uri="{FF2B5EF4-FFF2-40B4-BE49-F238E27FC236}">
                  <a16:creationId xmlns:a16="http://schemas.microsoft.com/office/drawing/2014/main" id="{D894188B-5DB8-6C47-9697-200B314FE02A}"/>
                </a:ext>
              </a:extLst>
            </p:cNvPr>
            <p:cNvPicPr>
              <a:picLocks/>
            </p:cNvPicPr>
            <p:nvPr userDrawn="1"/>
          </p:nvPicPr>
          <p:blipFill>
            <a:blip r:embed="rId4">
              <a:alphaModFix amt="54000"/>
            </a:blip>
            <a:stretch>
              <a:fillRect/>
            </a:stretch>
          </p:blipFill>
          <p:spPr>
            <a:xfrm>
              <a:off x="723336" y="5943733"/>
              <a:ext cx="1333398" cy="433716"/>
            </a:xfrm>
            <a:prstGeom prst="rect">
              <a:avLst/>
            </a:prstGeom>
          </p:spPr>
        </p:pic>
        <p:pic>
          <p:nvPicPr>
            <p:cNvPr id="23" name="Picture 22">
              <a:extLst>
                <a:ext uri="{FF2B5EF4-FFF2-40B4-BE49-F238E27FC236}">
                  <a16:creationId xmlns:a16="http://schemas.microsoft.com/office/drawing/2014/main" id="{50782E36-E2AA-A24F-8583-FABD8663419A}"/>
                </a:ext>
              </a:extLst>
            </p:cNvPr>
            <p:cNvPicPr>
              <a:picLocks noChangeAspect="1"/>
            </p:cNvPicPr>
            <p:nvPr userDrawn="1"/>
          </p:nvPicPr>
          <p:blipFill>
            <a:blip r:embed="rId5"/>
            <a:stretch>
              <a:fillRect/>
            </a:stretch>
          </p:blipFill>
          <p:spPr>
            <a:xfrm>
              <a:off x="820482" y="4484318"/>
              <a:ext cx="1072602" cy="1787666"/>
            </a:xfrm>
            <a:prstGeom prst="rect">
              <a:avLst/>
            </a:prstGeom>
          </p:spPr>
        </p:pic>
      </p:grpSp>
      <p:grpSp>
        <p:nvGrpSpPr>
          <p:cNvPr id="14" name="Group 13">
            <a:extLst>
              <a:ext uri="{FF2B5EF4-FFF2-40B4-BE49-F238E27FC236}">
                <a16:creationId xmlns:a16="http://schemas.microsoft.com/office/drawing/2014/main" id="{368FECB7-D67E-F74B-B708-065D940AABAD}"/>
              </a:ext>
            </a:extLst>
          </p:cNvPr>
          <p:cNvGrpSpPr/>
          <p:nvPr userDrawn="1"/>
        </p:nvGrpSpPr>
        <p:grpSpPr>
          <a:xfrm>
            <a:off x="2419" y="4382697"/>
            <a:ext cx="1837393" cy="2139595"/>
            <a:chOff x="1082246" y="4738045"/>
            <a:chExt cx="1890350" cy="2201262"/>
          </a:xfrm>
        </p:grpSpPr>
        <p:pic>
          <p:nvPicPr>
            <p:cNvPr id="15" name="Picture 14">
              <a:extLst>
                <a:ext uri="{FF2B5EF4-FFF2-40B4-BE49-F238E27FC236}">
                  <a16:creationId xmlns:a16="http://schemas.microsoft.com/office/drawing/2014/main" id="{1EA8B067-22B5-F748-9433-9395F031AE68}"/>
                </a:ext>
              </a:extLst>
            </p:cNvPr>
            <p:cNvPicPr>
              <a:picLocks/>
            </p:cNvPicPr>
            <p:nvPr userDrawn="1"/>
          </p:nvPicPr>
          <p:blipFill>
            <a:blip r:embed="rId4">
              <a:alphaModFix amt="54000"/>
            </a:blip>
            <a:stretch>
              <a:fillRect/>
            </a:stretch>
          </p:blipFill>
          <p:spPr>
            <a:xfrm>
              <a:off x="1639198" y="6472340"/>
              <a:ext cx="1333398" cy="433716"/>
            </a:xfrm>
            <a:prstGeom prst="rect">
              <a:avLst/>
            </a:prstGeom>
          </p:spPr>
        </p:pic>
        <p:pic>
          <p:nvPicPr>
            <p:cNvPr id="17" name="Picture 16">
              <a:extLst>
                <a:ext uri="{FF2B5EF4-FFF2-40B4-BE49-F238E27FC236}">
                  <a16:creationId xmlns:a16="http://schemas.microsoft.com/office/drawing/2014/main" id="{2D4B6D79-7589-604E-85EB-5F441F3998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51214" y="4738045"/>
              <a:ext cx="1225342" cy="2042229"/>
            </a:xfrm>
            <a:prstGeom prst="rect">
              <a:avLst/>
            </a:prstGeom>
          </p:spPr>
        </p:pic>
        <p:pic>
          <p:nvPicPr>
            <p:cNvPr id="18" name="Picture 17">
              <a:extLst>
                <a:ext uri="{FF2B5EF4-FFF2-40B4-BE49-F238E27FC236}">
                  <a16:creationId xmlns:a16="http://schemas.microsoft.com/office/drawing/2014/main" id="{4947BB7C-D33D-9344-B85F-BFEB81538C26}"/>
                </a:ext>
              </a:extLst>
            </p:cNvPr>
            <p:cNvPicPr>
              <a:picLocks/>
            </p:cNvPicPr>
            <p:nvPr userDrawn="1"/>
          </p:nvPicPr>
          <p:blipFill>
            <a:blip r:embed="rId4">
              <a:alphaModFix amt="54000"/>
            </a:blip>
            <a:stretch>
              <a:fillRect/>
            </a:stretch>
          </p:blipFill>
          <p:spPr>
            <a:xfrm>
              <a:off x="1082246" y="6505591"/>
              <a:ext cx="1333398" cy="433716"/>
            </a:xfrm>
            <a:prstGeom prst="rect">
              <a:avLst/>
            </a:prstGeom>
          </p:spPr>
        </p:pic>
      </p:grpSp>
      <p:grpSp>
        <p:nvGrpSpPr>
          <p:cNvPr id="19" name="Group 18">
            <a:extLst>
              <a:ext uri="{FF2B5EF4-FFF2-40B4-BE49-F238E27FC236}">
                <a16:creationId xmlns:a16="http://schemas.microsoft.com/office/drawing/2014/main" id="{894FBBBC-95C4-344F-9F94-25AD40AD95C8}"/>
              </a:ext>
            </a:extLst>
          </p:cNvPr>
          <p:cNvGrpSpPr/>
          <p:nvPr userDrawn="1"/>
        </p:nvGrpSpPr>
        <p:grpSpPr>
          <a:xfrm>
            <a:off x="1449060" y="5375205"/>
            <a:ext cx="1333398" cy="1269442"/>
            <a:chOff x="2666809" y="5395728"/>
            <a:chExt cx="1333398" cy="1269442"/>
          </a:xfrm>
        </p:grpSpPr>
        <p:pic>
          <p:nvPicPr>
            <p:cNvPr id="28" name="Picture 27">
              <a:extLst>
                <a:ext uri="{FF2B5EF4-FFF2-40B4-BE49-F238E27FC236}">
                  <a16:creationId xmlns:a16="http://schemas.microsoft.com/office/drawing/2014/main" id="{F723A177-8959-934F-9C98-12E843D2E76A}"/>
                </a:ext>
              </a:extLst>
            </p:cNvPr>
            <p:cNvPicPr>
              <a:picLocks/>
            </p:cNvPicPr>
            <p:nvPr userDrawn="1"/>
          </p:nvPicPr>
          <p:blipFill>
            <a:blip r:embed="rId4">
              <a:alphaModFix amt="54000"/>
            </a:blip>
            <a:stretch>
              <a:fillRect/>
            </a:stretch>
          </p:blipFill>
          <p:spPr>
            <a:xfrm>
              <a:off x="2666809" y="6231454"/>
              <a:ext cx="1333398" cy="433716"/>
            </a:xfrm>
            <a:prstGeom prst="rect">
              <a:avLst/>
            </a:prstGeom>
          </p:spPr>
        </p:pic>
        <p:pic>
          <p:nvPicPr>
            <p:cNvPr id="29" name="pasted-image.pdf" descr="pasted-image.pdf">
              <a:extLst>
                <a:ext uri="{FF2B5EF4-FFF2-40B4-BE49-F238E27FC236}">
                  <a16:creationId xmlns:a16="http://schemas.microsoft.com/office/drawing/2014/main" id="{AB894933-B508-F04F-B9C8-B108ECB210AE}"/>
                </a:ext>
              </a:extLst>
            </p:cNvPr>
            <p:cNvPicPr>
              <a:picLocks noChangeAspect="1"/>
            </p:cNvPicPr>
            <p:nvPr userDrawn="1"/>
          </p:nvPicPr>
          <p:blipFill>
            <a:blip r:embed="rId7">
              <a:extLst/>
            </a:blip>
            <a:stretch>
              <a:fillRect/>
            </a:stretch>
          </p:blipFill>
          <p:spPr>
            <a:xfrm>
              <a:off x="2776556" y="5395728"/>
              <a:ext cx="880288" cy="1109863"/>
            </a:xfrm>
            <a:prstGeom prst="rect">
              <a:avLst/>
            </a:prstGeom>
            <a:ln w="12700">
              <a:miter lim="400000"/>
            </a:ln>
          </p:spPr>
        </p:pic>
      </p:grpSp>
    </p:spTree>
    <p:extLst>
      <p:ext uri="{BB962C8B-B14F-4D97-AF65-F5344CB8AC3E}">
        <p14:creationId xmlns:p14="http://schemas.microsoft.com/office/powerpoint/2010/main" val="2681826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eque Slide - C">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7F76AE0-F41C-D94B-9CC1-B63737F8DED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6" name="pasted-image.pdf" descr="pasted-image.pdf">
            <a:extLst>
              <a:ext uri="{FF2B5EF4-FFF2-40B4-BE49-F238E27FC236}">
                <a16:creationId xmlns:a16="http://schemas.microsoft.com/office/drawing/2014/main" id="{3E1693E8-77FC-2B40-81C0-D9E37324045C}"/>
              </a:ext>
            </a:extLst>
          </p:cNvPr>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a:t>Edit Master text styles</a:t>
            </a:r>
          </a:p>
        </p:txBody>
      </p:sp>
      <p:grpSp>
        <p:nvGrpSpPr>
          <p:cNvPr id="7" name="Group 6">
            <a:extLst>
              <a:ext uri="{FF2B5EF4-FFF2-40B4-BE49-F238E27FC236}">
                <a16:creationId xmlns:a16="http://schemas.microsoft.com/office/drawing/2014/main" id="{BF702B54-1961-BE4E-91EF-133BCDB14AFB}"/>
              </a:ext>
            </a:extLst>
          </p:cNvPr>
          <p:cNvGrpSpPr/>
          <p:nvPr userDrawn="1"/>
        </p:nvGrpSpPr>
        <p:grpSpPr>
          <a:xfrm>
            <a:off x="1301702" y="4701469"/>
            <a:ext cx="1890350" cy="2201262"/>
            <a:chOff x="1082246" y="4738045"/>
            <a:chExt cx="1890350" cy="2201262"/>
          </a:xfrm>
        </p:grpSpPr>
        <p:pic>
          <p:nvPicPr>
            <p:cNvPr id="11" name="Picture 10">
              <a:extLst>
                <a:ext uri="{FF2B5EF4-FFF2-40B4-BE49-F238E27FC236}">
                  <a16:creationId xmlns:a16="http://schemas.microsoft.com/office/drawing/2014/main" id="{FFEC93C6-5590-1640-A696-EE0F5721CFE2}"/>
                </a:ext>
              </a:extLst>
            </p:cNvPr>
            <p:cNvPicPr>
              <a:picLocks/>
            </p:cNvPicPr>
            <p:nvPr userDrawn="1"/>
          </p:nvPicPr>
          <p:blipFill>
            <a:blip r:embed="rId4">
              <a:alphaModFix amt="54000"/>
            </a:blip>
            <a:stretch>
              <a:fillRect/>
            </a:stretch>
          </p:blipFill>
          <p:spPr>
            <a:xfrm>
              <a:off x="1639198" y="6472340"/>
              <a:ext cx="1333398" cy="433716"/>
            </a:xfrm>
            <a:prstGeom prst="rect">
              <a:avLst/>
            </a:prstGeom>
          </p:spPr>
        </p:pic>
        <p:pic>
          <p:nvPicPr>
            <p:cNvPr id="18" name="Picture 17">
              <a:extLst>
                <a:ext uri="{FF2B5EF4-FFF2-40B4-BE49-F238E27FC236}">
                  <a16:creationId xmlns:a16="http://schemas.microsoft.com/office/drawing/2014/main" id="{AD182066-3CEA-D84B-BF18-28D1F0BDA9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51214" y="4738045"/>
              <a:ext cx="1225342" cy="2042229"/>
            </a:xfrm>
            <a:prstGeom prst="rect">
              <a:avLst/>
            </a:prstGeom>
          </p:spPr>
        </p:pic>
        <p:pic>
          <p:nvPicPr>
            <p:cNvPr id="10" name="Picture 9">
              <a:extLst>
                <a:ext uri="{FF2B5EF4-FFF2-40B4-BE49-F238E27FC236}">
                  <a16:creationId xmlns:a16="http://schemas.microsoft.com/office/drawing/2014/main" id="{3FDDC35F-6129-7945-BAE4-BBAB0AA3F986}"/>
                </a:ext>
              </a:extLst>
            </p:cNvPr>
            <p:cNvPicPr>
              <a:picLocks/>
            </p:cNvPicPr>
            <p:nvPr userDrawn="1"/>
          </p:nvPicPr>
          <p:blipFill>
            <a:blip r:embed="rId4">
              <a:alphaModFix amt="54000"/>
            </a:blip>
            <a:stretch>
              <a:fillRect/>
            </a:stretch>
          </p:blipFill>
          <p:spPr>
            <a:xfrm>
              <a:off x="1082246" y="6505591"/>
              <a:ext cx="1333398" cy="433716"/>
            </a:xfrm>
            <a:prstGeom prst="rect">
              <a:avLst/>
            </a:prstGeom>
          </p:spPr>
        </p:pic>
      </p:grpSp>
      <p:grpSp>
        <p:nvGrpSpPr>
          <p:cNvPr id="5" name="Group 4">
            <a:extLst>
              <a:ext uri="{FF2B5EF4-FFF2-40B4-BE49-F238E27FC236}">
                <a16:creationId xmlns:a16="http://schemas.microsoft.com/office/drawing/2014/main" id="{5A98F39F-3025-D247-A4BA-8C26E5D8AC9F}"/>
              </a:ext>
            </a:extLst>
          </p:cNvPr>
          <p:cNvGrpSpPr/>
          <p:nvPr userDrawn="1"/>
        </p:nvGrpSpPr>
        <p:grpSpPr>
          <a:xfrm>
            <a:off x="3494668" y="5053890"/>
            <a:ext cx="1333398" cy="1269442"/>
            <a:chOff x="2666809" y="5395728"/>
            <a:chExt cx="1333398" cy="1269442"/>
          </a:xfrm>
        </p:grpSpPr>
        <p:pic>
          <p:nvPicPr>
            <p:cNvPr id="12" name="Picture 11">
              <a:extLst>
                <a:ext uri="{FF2B5EF4-FFF2-40B4-BE49-F238E27FC236}">
                  <a16:creationId xmlns:a16="http://schemas.microsoft.com/office/drawing/2014/main" id="{DFF299DD-A7B6-5349-A57F-3C2A8F8DBC12}"/>
                </a:ext>
              </a:extLst>
            </p:cNvPr>
            <p:cNvPicPr>
              <a:picLocks/>
            </p:cNvPicPr>
            <p:nvPr userDrawn="1"/>
          </p:nvPicPr>
          <p:blipFill>
            <a:blip r:embed="rId4">
              <a:alphaModFix amt="54000"/>
            </a:blip>
            <a:stretch>
              <a:fillRect/>
            </a:stretch>
          </p:blipFill>
          <p:spPr>
            <a:xfrm>
              <a:off x="2666809" y="6231454"/>
              <a:ext cx="1333398" cy="433716"/>
            </a:xfrm>
            <a:prstGeom prst="rect">
              <a:avLst/>
            </a:prstGeom>
          </p:spPr>
        </p:pic>
        <p:pic>
          <p:nvPicPr>
            <p:cNvPr id="17" name="pasted-image.pdf" descr="pasted-image.pdf">
              <a:extLst>
                <a:ext uri="{FF2B5EF4-FFF2-40B4-BE49-F238E27FC236}">
                  <a16:creationId xmlns:a16="http://schemas.microsoft.com/office/drawing/2014/main" id="{23C12D71-DD1F-1E46-8E28-DE7DF1403C7A}"/>
                </a:ext>
              </a:extLst>
            </p:cNvPr>
            <p:cNvPicPr>
              <a:picLocks noChangeAspect="1"/>
            </p:cNvPicPr>
            <p:nvPr userDrawn="1"/>
          </p:nvPicPr>
          <p:blipFill>
            <a:blip r:embed="rId6">
              <a:extLst/>
            </a:blip>
            <a:stretch>
              <a:fillRect/>
            </a:stretch>
          </p:blipFill>
          <p:spPr>
            <a:xfrm>
              <a:off x="2776556" y="5395728"/>
              <a:ext cx="880288" cy="1109863"/>
            </a:xfrm>
            <a:prstGeom prst="rect">
              <a:avLst/>
            </a:prstGeom>
            <a:ln w="12700">
              <a:miter lim="400000"/>
            </a:ln>
          </p:spPr>
        </p:pic>
      </p:grpSp>
      <p:grpSp>
        <p:nvGrpSpPr>
          <p:cNvPr id="2" name="Group 1">
            <a:extLst>
              <a:ext uri="{FF2B5EF4-FFF2-40B4-BE49-F238E27FC236}">
                <a16:creationId xmlns:a16="http://schemas.microsoft.com/office/drawing/2014/main" id="{062FA740-8148-E846-B36B-BA50335AE030}"/>
              </a:ext>
            </a:extLst>
          </p:cNvPr>
          <p:cNvGrpSpPr/>
          <p:nvPr userDrawn="1"/>
        </p:nvGrpSpPr>
        <p:grpSpPr>
          <a:xfrm>
            <a:off x="7381956" y="4999042"/>
            <a:ext cx="1001802" cy="474215"/>
            <a:chOff x="7381956" y="4999042"/>
            <a:chExt cx="1001802" cy="474215"/>
          </a:xfrm>
        </p:grpSpPr>
        <p:pic>
          <p:nvPicPr>
            <p:cNvPr id="13" name="Picture 12">
              <a:extLst>
                <a:ext uri="{FF2B5EF4-FFF2-40B4-BE49-F238E27FC236}">
                  <a16:creationId xmlns:a16="http://schemas.microsoft.com/office/drawing/2014/main" id="{3B12E306-FB66-0C4B-8B63-B6F3D28D801E}"/>
                </a:ext>
              </a:extLst>
            </p:cNvPr>
            <p:cNvPicPr>
              <a:picLocks/>
            </p:cNvPicPr>
            <p:nvPr userDrawn="1"/>
          </p:nvPicPr>
          <p:blipFill>
            <a:blip r:embed="rId4">
              <a:alphaModFix amt="54000"/>
            </a:blip>
            <a:stretch>
              <a:fillRect/>
            </a:stretch>
          </p:blipFill>
          <p:spPr>
            <a:xfrm rot="240000">
              <a:off x="7381956" y="5250692"/>
              <a:ext cx="1001802" cy="222565"/>
            </a:xfrm>
            <a:prstGeom prst="rect">
              <a:avLst/>
            </a:prstGeom>
          </p:spPr>
        </p:pic>
        <p:pic>
          <p:nvPicPr>
            <p:cNvPr id="19" name="Picture 18" descr="Cloud-the-Goat---Grazing.png">
              <a:extLst>
                <a:ext uri="{FF2B5EF4-FFF2-40B4-BE49-F238E27FC236}">
                  <a16:creationId xmlns:a16="http://schemas.microsoft.com/office/drawing/2014/main" id="{D01DBCC5-A904-FF43-B799-E3797A483AB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H="1">
              <a:off x="7677860" y="4999042"/>
              <a:ext cx="508748" cy="411109"/>
            </a:xfrm>
            <a:prstGeom prst="rect">
              <a:avLst/>
            </a:prstGeom>
          </p:spPr>
        </p:pic>
      </p:grpSp>
    </p:spTree>
    <p:extLst>
      <p:ext uri="{BB962C8B-B14F-4D97-AF65-F5344CB8AC3E}">
        <p14:creationId xmlns:p14="http://schemas.microsoft.com/office/powerpoint/2010/main" val="348926242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anelist Slide ">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D3AF94-2E38-A14E-8CAD-1B817D84AF63}"/>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23" name="Picture 22">
            <a:extLst>
              <a:ext uri="{FF2B5EF4-FFF2-40B4-BE49-F238E27FC236}">
                <a16:creationId xmlns:a16="http://schemas.microsoft.com/office/drawing/2014/main" id="{DD3722F9-BD34-454E-BCEA-4077B00A930C}"/>
              </a:ext>
            </a:extLst>
          </p:cNvPr>
          <p:cNvPicPr>
            <a:picLocks noChangeAspect="1"/>
          </p:cNvPicPr>
          <p:nvPr userDrawn="1"/>
        </p:nvPicPr>
        <p:blipFill rotWithShape="1">
          <a:blip r:embed="rId3"/>
          <a:srcRect t="78" r="2945"/>
          <a:stretch/>
        </p:blipFill>
        <p:spPr>
          <a:xfrm>
            <a:off x="4" y="0"/>
            <a:ext cx="12188816" cy="6872985"/>
          </a:xfrm>
          <a:prstGeom prst="rect">
            <a:avLst/>
          </a:prstGeom>
        </p:spPr>
      </p:pic>
      <p:sp>
        <p:nvSpPr>
          <p:cNvPr id="51" name="Text Placeholder 17"/>
          <p:cNvSpPr>
            <a:spLocks noGrp="1"/>
          </p:cNvSpPr>
          <p:nvPr>
            <p:ph type="body" sz="quarter" idx="13" hasCustomPrompt="1"/>
          </p:nvPr>
        </p:nvSpPr>
        <p:spPr>
          <a:xfrm>
            <a:off x="418889"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56" name="Text Placeholder 17"/>
          <p:cNvSpPr>
            <a:spLocks noGrp="1"/>
          </p:cNvSpPr>
          <p:nvPr>
            <p:ph type="body" sz="quarter" idx="18" hasCustomPrompt="1"/>
          </p:nvPr>
        </p:nvSpPr>
        <p:spPr>
          <a:xfrm>
            <a:off x="2774348" y="3805431"/>
            <a:ext cx="2071010"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7" name="Text Placeholder 17"/>
          <p:cNvSpPr>
            <a:spLocks noGrp="1"/>
          </p:cNvSpPr>
          <p:nvPr>
            <p:ph type="body" sz="quarter" idx="19" hasCustomPrompt="1"/>
          </p:nvPr>
        </p:nvSpPr>
        <p:spPr>
          <a:xfrm>
            <a:off x="5090926" y="3805431"/>
            <a:ext cx="2068626"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9" name="Text Placeholder 17"/>
          <p:cNvSpPr>
            <a:spLocks noGrp="1"/>
          </p:cNvSpPr>
          <p:nvPr>
            <p:ph type="body" sz="quarter" idx="21" hasCustomPrompt="1"/>
          </p:nvPr>
        </p:nvSpPr>
        <p:spPr>
          <a:xfrm>
            <a:off x="2744611"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0" name="Text Placeholder 17"/>
          <p:cNvSpPr>
            <a:spLocks noGrp="1"/>
          </p:cNvSpPr>
          <p:nvPr>
            <p:ph type="body" sz="quarter" idx="22" hasCustomPrompt="1"/>
          </p:nvPr>
        </p:nvSpPr>
        <p:spPr>
          <a:xfrm>
            <a:off x="5048380"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2" name="Picture Placeholder 4"/>
          <p:cNvSpPr>
            <a:spLocks noGrp="1"/>
          </p:cNvSpPr>
          <p:nvPr>
            <p:ph type="pic" sz="quarter" idx="24"/>
          </p:nvPr>
        </p:nvSpPr>
        <p:spPr>
          <a:xfrm>
            <a:off x="652226"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endParaRPr lang="en-US" dirty="0"/>
          </a:p>
        </p:txBody>
      </p:sp>
      <p:sp>
        <p:nvSpPr>
          <p:cNvPr id="63" name="Picture Placeholder 4"/>
          <p:cNvSpPr>
            <a:spLocks noGrp="1"/>
          </p:cNvSpPr>
          <p:nvPr>
            <p:ph type="pic" sz="quarter" idx="25"/>
          </p:nvPr>
        </p:nvSpPr>
        <p:spPr>
          <a:xfrm>
            <a:off x="2971090"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endParaRPr lang="en-US" dirty="0"/>
          </a:p>
        </p:txBody>
      </p:sp>
      <p:sp>
        <p:nvSpPr>
          <p:cNvPr id="64" name="Picture Placeholder 4"/>
          <p:cNvSpPr>
            <a:spLocks noGrp="1"/>
          </p:cNvSpPr>
          <p:nvPr>
            <p:ph type="pic" sz="quarter" idx="26"/>
          </p:nvPr>
        </p:nvSpPr>
        <p:spPr>
          <a:xfrm>
            <a:off x="5250728"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endParaRPr lang="en-US" dirty="0"/>
          </a:p>
        </p:txBody>
      </p:sp>
      <p:sp>
        <p:nvSpPr>
          <p:cNvPr id="4" name="Text Placeholder 3"/>
          <p:cNvSpPr>
            <a:spLocks noGrp="1"/>
          </p:cNvSpPr>
          <p:nvPr>
            <p:ph type="body" sz="quarter" idx="28" hasCustomPrompt="1"/>
          </p:nvPr>
        </p:nvSpPr>
        <p:spPr>
          <a:xfrm>
            <a:off x="457622" y="3805431"/>
            <a:ext cx="2071158" cy="850824"/>
          </a:xfrm>
        </p:spPr>
        <p:txBody>
          <a:bodyPr lIns="9144" anchor="t"/>
          <a:lstStyle>
            <a:lvl1pPr algn="ctr">
              <a:spcBef>
                <a:spcPts val="600"/>
              </a:spcBef>
              <a:defRPr sz="1400" spc="0" baseline="0">
                <a:solidFill>
                  <a:schemeClr val="accent1"/>
                </a:solidFill>
              </a:defRPr>
            </a:lvl1pPr>
            <a:lvl2pPr marL="0" indent="0" algn="ctr">
              <a:buClr>
                <a:schemeClr val="bg1"/>
              </a:buClr>
              <a:buNone/>
              <a:defRPr sz="1200" spc="0">
                <a:solidFill>
                  <a:schemeClr val="tx2"/>
                </a:solidFill>
              </a:defRPr>
            </a:lvl2pPr>
            <a:lvl3pPr marL="228600" indent="-6350">
              <a:buNone/>
              <a:defRPr sz="1400" spc="0" baseline="0">
                <a:solidFill>
                  <a:schemeClr val="bg1"/>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a:t>Title and Email</a:t>
            </a:r>
          </a:p>
        </p:txBody>
      </p:sp>
      <p:sp>
        <p:nvSpPr>
          <p:cNvPr id="15" name="Text Placeholder 17"/>
          <p:cNvSpPr>
            <a:spLocks noGrp="1"/>
          </p:cNvSpPr>
          <p:nvPr>
            <p:ph type="body" sz="quarter" idx="29" hasCustomPrompt="1"/>
          </p:nvPr>
        </p:nvSpPr>
        <p:spPr>
          <a:xfrm>
            <a:off x="7405120" y="3805431"/>
            <a:ext cx="2071010"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7" name="Text Placeholder 17"/>
          <p:cNvSpPr>
            <a:spLocks noGrp="1"/>
          </p:cNvSpPr>
          <p:nvPr>
            <p:ph type="body" sz="quarter" idx="30" hasCustomPrompt="1"/>
          </p:nvPr>
        </p:nvSpPr>
        <p:spPr>
          <a:xfrm>
            <a:off x="9721697" y="3805431"/>
            <a:ext cx="2068626"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8" name="Text Placeholder 17"/>
          <p:cNvSpPr>
            <a:spLocks noGrp="1"/>
          </p:cNvSpPr>
          <p:nvPr>
            <p:ph type="body" sz="quarter" idx="31" hasCustomPrompt="1"/>
          </p:nvPr>
        </p:nvSpPr>
        <p:spPr>
          <a:xfrm>
            <a:off x="7365039"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19" name="Text Placeholder 17"/>
          <p:cNvSpPr>
            <a:spLocks noGrp="1"/>
          </p:cNvSpPr>
          <p:nvPr>
            <p:ph type="body" sz="quarter" idx="32" hasCustomPrompt="1"/>
          </p:nvPr>
        </p:nvSpPr>
        <p:spPr>
          <a:xfrm>
            <a:off x="9681698"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20" name="Picture Placeholder 4"/>
          <p:cNvSpPr>
            <a:spLocks noGrp="1"/>
          </p:cNvSpPr>
          <p:nvPr>
            <p:ph type="pic" sz="quarter" idx="33"/>
          </p:nvPr>
        </p:nvSpPr>
        <p:spPr>
          <a:xfrm>
            <a:off x="7560529"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endParaRPr lang="en-US" dirty="0"/>
          </a:p>
        </p:txBody>
      </p:sp>
      <p:sp>
        <p:nvSpPr>
          <p:cNvPr id="21" name="Picture Placeholder 4"/>
          <p:cNvSpPr>
            <a:spLocks noGrp="1"/>
          </p:cNvSpPr>
          <p:nvPr>
            <p:ph type="pic" sz="quarter" idx="34"/>
          </p:nvPr>
        </p:nvSpPr>
        <p:spPr>
          <a:xfrm>
            <a:off x="9884046"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endParaRPr lang="en-US" dirty="0"/>
          </a:p>
        </p:txBody>
      </p:sp>
      <p:pic>
        <p:nvPicPr>
          <p:cNvPr id="24"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
        <p:nvSpPr>
          <p:cNvPr id="5" name="Title 4">
            <a:extLst>
              <a:ext uri="{FF2B5EF4-FFF2-40B4-BE49-F238E27FC236}">
                <a16:creationId xmlns:a16="http://schemas.microsoft.com/office/drawing/2014/main" id="{5493BD94-0EAF-4EFC-8C10-5054B30D797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5231086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peaker Intro Slide">
    <p:bg>
      <p:bgPr>
        <a:solidFill>
          <a:srgbClr val="178BD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893"/>
            <a:ext cx="12188819" cy="6856211"/>
          </a:xfrm>
          <a:prstGeom prst="rect">
            <a:avLst/>
          </a:prstGeom>
        </p:spPr>
      </p:pic>
      <p:sp>
        <p:nvSpPr>
          <p:cNvPr id="2" name="Title 1"/>
          <p:cNvSpPr>
            <a:spLocks noGrp="1"/>
          </p:cNvSpPr>
          <p:nvPr userDrawn="1">
            <p:ph type="ctrTitle" hasCustomPrompt="1"/>
          </p:nvPr>
        </p:nvSpPr>
        <p:spPr>
          <a:xfrm>
            <a:off x="1475315" y="1564590"/>
            <a:ext cx="3889376" cy="1298448"/>
          </a:xfrm>
        </p:spPr>
        <p:txBody>
          <a:bodyPr>
            <a:noAutofit/>
          </a:bodyPr>
          <a:lstStyle>
            <a:lvl1pPr marL="0" indent="0" algn="ctr">
              <a:lnSpc>
                <a:spcPct val="90000"/>
              </a:lnSpc>
              <a:tabLst/>
              <a:defRPr sz="2800" b="1" spc="0">
                <a:solidFill>
                  <a:schemeClr val="accent1"/>
                </a:solidFill>
                <a:latin typeface="+mj-lt"/>
              </a:defRPr>
            </a:lvl1pPr>
          </a:lstStyle>
          <a:p>
            <a:r>
              <a:rPr lang="en-US" dirty="0"/>
              <a:t>Name of Speaker</a:t>
            </a:r>
          </a:p>
        </p:txBody>
      </p:sp>
      <p:cxnSp>
        <p:nvCxnSpPr>
          <p:cNvPr id="7" name="Straight Connector 6">
            <a:extLst>
              <a:ext uri="{FF2B5EF4-FFF2-40B4-BE49-F238E27FC236}">
                <a16:creationId xmlns:a16="http://schemas.microsoft.com/office/drawing/2014/main" id="{A01E3165-EDDF-5748-B5C9-5A94E4CE0269}"/>
              </a:ext>
            </a:extLst>
          </p:cNvPr>
          <p:cNvCxnSpPr/>
          <p:nvPr userDrawn="1"/>
        </p:nvCxnSpPr>
        <p:spPr>
          <a:xfrm>
            <a:off x="2307021" y="2187389"/>
            <a:ext cx="2225964" cy="0"/>
          </a:xfrm>
          <a:prstGeom prst="line">
            <a:avLst/>
          </a:prstGeom>
          <a:ln w="9525" cmpd="sng">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A51BDA7-D145-2843-8524-CBE3872F2D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7068" y="1228915"/>
            <a:ext cx="850132" cy="2424805"/>
          </a:xfrm>
          <a:prstGeom prst="rect">
            <a:avLst/>
          </a:prstGeom>
        </p:spPr>
      </p:pic>
      <p:pic>
        <p:nvPicPr>
          <p:cNvPr id="9" name="pasted-image.pdf">
            <a:extLst>
              <a:ext uri="{FF2B5EF4-FFF2-40B4-BE49-F238E27FC236}">
                <a16:creationId xmlns:a16="http://schemas.microsoft.com/office/drawing/2014/main" id="{0F1F9EB3-92DF-794A-92CC-F101C74D4B25}"/>
              </a:ext>
            </a:extLst>
          </p:cNvPr>
          <p:cNvPicPr>
            <a:picLocks noChangeAspect="1"/>
          </p:cNvPicPr>
          <p:nvPr userDrawn="1"/>
        </p:nvPicPr>
        <p:blipFill>
          <a:blip r:embed="rId4"/>
          <a:stretch>
            <a:fillRect/>
          </a:stretch>
        </p:blipFill>
        <p:spPr>
          <a:xfrm>
            <a:off x="9848277" y="1929168"/>
            <a:ext cx="525911" cy="1147442"/>
          </a:xfrm>
          <a:prstGeom prst="rect">
            <a:avLst/>
          </a:prstGeom>
          <a:ln w="12700">
            <a:miter lim="400000"/>
          </a:ln>
        </p:spPr>
      </p:pic>
      <p:sp>
        <p:nvSpPr>
          <p:cNvPr id="10" name="Text Placeholder 9">
            <a:extLst>
              <a:ext uri="{FF2B5EF4-FFF2-40B4-BE49-F238E27FC236}">
                <a16:creationId xmlns:a16="http://schemas.microsoft.com/office/drawing/2014/main" id="{99258C88-EF08-43F2-AC72-4B677828F4BA}"/>
              </a:ext>
            </a:extLst>
          </p:cNvPr>
          <p:cNvSpPr>
            <a:spLocks noGrp="1"/>
          </p:cNvSpPr>
          <p:nvPr>
            <p:ph type="body" sz="quarter" idx="18" hasCustomPrompt="1"/>
          </p:nvPr>
        </p:nvSpPr>
        <p:spPr>
          <a:xfrm>
            <a:off x="1475315" y="2958265"/>
            <a:ext cx="3883281" cy="914400"/>
          </a:xfrm>
        </p:spPr>
        <p:txBody>
          <a:bodyPr/>
          <a:lstStyle>
            <a:lvl1pPr marL="0" indent="0" algn="ctr">
              <a:lnSpc>
                <a:spcPct val="90000"/>
              </a:lnSpc>
              <a:spcBef>
                <a:spcPts val="0"/>
              </a:spcBef>
              <a:spcAft>
                <a:spcPts val="600"/>
              </a:spcAft>
              <a:defRPr>
                <a:solidFill>
                  <a:schemeClr val="accent1"/>
                </a:solidFill>
              </a:defRPr>
            </a:lvl1pPr>
            <a:lvl2pPr marL="0" indent="0" algn="ctr">
              <a:buFont typeface="Arial" panose="020B0604020202020204" pitchFamily="34" charset="0"/>
              <a:buChar char="​"/>
              <a:defRPr sz="1600">
                <a:solidFill>
                  <a:schemeClr val="accent1"/>
                </a:solidFill>
              </a:defRPr>
            </a:lvl2pPr>
            <a:lvl3pPr marL="182562" indent="0" algn="ctr">
              <a:buNone/>
              <a:defRPr/>
            </a:lvl3pPr>
            <a:lvl4pPr marL="365125" indent="0" algn="ctr">
              <a:buNone/>
              <a:defRPr/>
            </a:lvl4pPr>
            <a:lvl5pPr marL="0" indent="0" algn="ctr">
              <a:buFont typeface="Arial" panose="020B0604020202020204" pitchFamily="34" charset="0"/>
              <a:buNone/>
              <a:defRPr/>
            </a:lvl5pPr>
          </a:lstStyle>
          <a:p>
            <a:pPr lvl="0"/>
            <a:r>
              <a:rPr lang="en-US" dirty="0"/>
              <a:t>Title of Speaker</a:t>
            </a:r>
          </a:p>
          <a:p>
            <a:pPr lvl="1"/>
            <a:r>
              <a:rPr lang="en-US" dirty="0"/>
              <a:t>Email and Twitter</a:t>
            </a:r>
          </a:p>
        </p:txBody>
      </p:sp>
    </p:spTree>
    <p:extLst>
      <p:ext uri="{BB962C8B-B14F-4D97-AF65-F5344CB8AC3E}">
        <p14:creationId xmlns:p14="http://schemas.microsoft.com/office/powerpoint/2010/main" val="25124508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aper Texture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981402-9919-0840-BE5B-8FA9731EAD7B}"/>
              </a:ext>
            </a:extLst>
          </p:cNvPr>
          <p:cNvPicPr>
            <a:picLocks noChangeAspect="1"/>
          </p:cNvPicPr>
          <p:nvPr userDrawn="1"/>
        </p:nvPicPr>
        <p:blipFill>
          <a:blip r:embed="rId2"/>
          <a:stretch>
            <a:fillRect/>
          </a:stretch>
        </p:blipFill>
        <p:spPr>
          <a:xfrm>
            <a:off x="-1" y="1786"/>
            <a:ext cx="12188825" cy="6856214"/>
          </a:xfrm>
          <a:prstGeom prst="rect">
            <a:avLst/>
          </a:prstGeom>
        </p:spPr>
      </p:pic>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10" name="pasted-image.pdf" descr="pasted-image.pdf">
            <a:extLst>
              <a:ext uri="{FF2B5EF4-FFF2-40B4-BE49-F238E27FC236}">
                <a16:creationId xmlns:a16="http://schemas.microsoft.com/office/drawing/2014/main" id="{E227E1CA-834D-FC4F-ABC3-52AD45063DCD}"/>
              </a:ext>
            </a:extLst>
          </p:cNvPr>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23F81986-C97C-FA49-9FA2-432FFCCF171F}"/>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B7C652AE-9A83-4A65-A398-ADB6F4259AA3}"/>
              </a:ext>
            </a:extLst>
          </p:cNvPr>
          <p:cNvSpPr>
            <a:spLocks noGrp="1"/>
          </p:cNvSpPr>
          <p:nvPr>
            <p:ph type="title"/>
          </p:nvPr>
        </p:nvSpPr>
        <p:spPr/>
        <p:txBody>
          <a:bodyPr/>
          <a:lstStyle/>
          <a:p>
            <a:r>
              <a:rPr lang="en-US"/>
              <a:t>Click to edit Master title style</a:t>
            </a:r>
            <a:endParaRPr lang="de-DE"/>
          </a:p>
        </p:txBody>
      </p:sp>
      <p:sp>
        <p:nvSpPr>
          <p:cNvPr id="5" name="Content Placeholder 4">
            <a:extLst>
              <a:ext uri="{FF2B5EF4-FFF2-40B4-BE49-F238E27FC236}">
                <a16:creationId xmlns:a16="http://schemas.microsoft.com/office/drawing/2014/main" id="{1B6A9BD6-D265-5E41-BD18-89B7877FDD41}"/>
              </a:ext>
            </a:extLst>
          </p:cNvPr>
          <p:cNvSpPr>
            <a:spLocks noGrp="1"/>
          </p:cNvSpPr>
          <p:nvPr>
            <p:ph sz="quarter" idx="17"/>
          </p:nvPr>
        </p:nvSpPr>
        <p:spPr>
          <a:xfrm>
            <a:off x="571500" y="1759194"/>
            <a:ext cx="11031538" cy="470058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72126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aper Texture - No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AE9269-972C-DD49-87DB-CD01B06C6A0B}"/>
              </a:ext>
            </a:extLst>
          </p:cNvPr>
          <p:cNvPicPr>
            <a:picLocks noChangeAspect="1"/>
          </p:cNvPicPr>
          <p:nvPr userDrawn="1"/>
        </p:nvPicPr>
        <p:blipFill>
          <a:blip r:embed="rId2"/>
          <a:stretch>
            <a:fillRect/>
          </a:stretch>
        </p:blipFill>
        <p:spPr>
          <a:xfrm>
            <a:off x="-1" y="1786"/>
            <a:ext cx="12188825" cy="6856214"/>
          </a:xfrm>
          <a:prstGeom prst="rect">
            <a:avLst/>
          </a:prstGeom>
        </p:spPr>
      </p:pic>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sp>
        <p:nvSpPr>
          <p:cNvPr id="6" name="Footer Placeholder 3">
            <a:extLst>
              <a:ext uri="{FF2B5EF4-FFF2-40B4-BE49-F238E27FC236}">
                <a16:creationId xmlns:a16="http://schemas.microsoft.com/office/drawing/2014/main" id="{9F4C4DA5-FB9F-6B47-BF2F-9838AA2A526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3" name="Content Placeholder 2">
            <a:extLst>
              <a:ext uri="{FF2B5EF4-FFF2-40B4-BE49-F238E27FC236}">
                <a16:creationId xmlns:a16="http://schemas.microsoft.com/office/drawing/2014/main" id="{AC45ED34-8D2E-884D-8C7E-F915D7584BF7}"/>
              </a:ext>
            </a:extLst>
          </p:cNvPr>
          <p:cNvSpPr>
            <a:spLocks noGrp="1"/>
          </p:cNvSpPr>
          <p:nvPr>
            <p:ph sz="quarter" idx="17"/>
          </p:nvPr>
        </p:nvSpPr>
        <p:spPr>
          <a:xfrm>
            <a:off x="566127" y="1764322"/>
            <a:ext cx="11025188" cy="4712677"/>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8616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er_Hero_A">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516"/>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4859"/>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4" name="Text Placeholder 3"/>
          <p:cNvSpPr>
            <a:spLocks noGrp="1"/>
          </p:cNvSpPr>
          <p:nvPr>
            <p:ph type="body" sz="quarter" idx="22" hasCustomPrompt="1"/>
          </p:nvPr>
        </p:nvSpPr>
        <p:spPr>
          <a:xfrm>
            <a:off x="0" y="0"/>
            <a:ext cx="11025649" cy="2449577"/>
          </a:xfrm>
          <a:prstGeom prst="rect">
            <a:avLst/>
          </a:prstGeom>
          <a:gradFill flip="none" rotWithShape="1">
            <a:gsLst>
              <a:gs pos="58000">
                <a:schemeClr val="tx1"/>
              </a:gs>
              <a:gs pos="100000">
                <a:srgbClr val="205CA0">
                  <a:alpha val="0"/>
                </a:srgbClr>
              </a:gs>
            </a:gsLst>
            <a:lin ang="0" scaled="1"/>
            <a:tileRect/>
          </a:gradFill>
        </p:spPr>
        <p:txBody>
          <a:bodyPr lIns="2560320" tIns="365760" rIns="4114800" bIns="182880" anchor="ctr" anchorCtr="0"/>
          <a:lstStyle>
            <a:lvl1pPr marL="111125" indent="-111125">
              <a:lnSpc>
                <a:spcPct val="90000"/>
              </a:lnSpc>
              <a:spcBef>
                <a:spcPts val="0"/>
              </a:spcBef>
              <a:spcAft>
                <a:spcPts val="0"/>
              </a:spcAft>
              <a:buFont typeface="Arial" panose="020B0604020202020204" pitchFamily="34" charset="0"/>
              <a:buNone/>
              <a:defRPr sz="2000" b="1">
                <a:solidFill>
                  <a:schemeClr val="bg1"/>
                </a:solidFill>
                <a:latin typeface="Salesforce Sans"/>
                <a:cs typeface="Salesforce Sans"/>
              </a:defRPr>
            </a:lvl1pPr>
            <a:lvl2pPr marL="109538" indent="0">
              <a:spcBef>
                <a:spcPts val="400"/>
              </a:spcBef>
              <a:spcAft>
                <a:spcPts val="0"/>
              </a:spcAft>
              <a:buNone/>
              <a:tabLst/>
              <a:defRPr lang="en-US" sz="1600" kern="1200" spc="0" baseline="0" dirty="0" smtClean="0">
                <a:solidFill>
                  <a:schemeClr val="bg1"/>
                </a:solidFill>
                <a:latin typeface="Salesforce Sans"/>
                <a:ea typeface="+mn-ea"/>
                <a:cs typeface="+mn-cs"/>
              </a:defRPr>
            </a:lvl2pPr>
          </a:lstStyle>
          <a:p>
            <a:pPr lvl="0"/>
            <a:r>
              <a:rPr lang="en-US" dirty="0"/>
              <a:t>“Quote content”</a:t>
            </a:r>
          </a:p>
          <a:p>
            <a:pPr lvl="1"/>
            <a:r>
              <a:rPr lang="en-US" dirty="0"/>
              <a:t>Second level</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b="0" spc="0" dirty="0">
                <a:solidFill>
                  <a:schemeClr val="tx1"/>
                </a:solidFill>
              </a:defRPr>
            </a:lvl1pPr>
          </a:lstStyle>
          <a:p>
            <a:pPr lvl="0">
              <a:lnSpc>
                <a:spcPct val="90000"/>
              </a:lnSpc>
            </a:pPr>
            <a:r>
              <a:rPr lang="en-US"/>
              <a:t>Click to edit Master title style</a:t>
            </a:r>
            <a:endParaRPr lang="en-US" dirty="0"/>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a:t>Click icon to add picture</a:t>
            </a:r>
            <a:endParaRPr lang="en-US" noProof="0" dirty="0"/>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1000"/>
              </a:spcBef>
              <a:spcAft>
                <a:spcPts val="0"/>
              </a:spcAft>
              <a:defRPr sz="1600">
                <a:solidFill>
                  <a:schemeClr val="accent2"/>
                </a:solidFill>
              </a:defRPr>
            </a:lvl1pPr>
            <a:lvl2pPr>
              <a:lnSpc>
                <a:spcPct val="90000"/>
              </a:lnSpc>
              <a:spcBef>
                <a:spcPts val="1000"/>
              </a:spcBef>
              <a:spcAft>
                <a:spcPts val="0"/>
              </a:spcAft>
              <a:defRPr sz="1600">
                <a:solidFill>
                  <a:schemeClr val="accent2"/>
                </a:solidFill>
              </a:defRPr>
            </a:lvl2pPr>
            <a:lvl3pPr>
              <a:lnSpc>
                <a:spcPct val="90000"/>
              </a:lnSpc>
              <a:spcBef>
                <a:spcPts val="1000"/>
              </a:spcBef>
              <a:spcAft>
                <a:spcPts val="0"/>
              </a:spcAft>
              <a:defRPr sz="1600">
                <a:solidFill>
                  <a:schemeClr val="accent2"/>
                </a:solidFill>
              </a:defRPr>
            </a:lvl3pPr>
            <a:lvl4pPr>
              <a:lnSpc>
                <a:spcPct val="90000"/>
              </a:lnSpc>
              <a:spcBef>
                <a:spcPts val="1000"/>
              </a:spcBef>
              <a:spcAft>
                <a:spcPts val="0"/>
              </a:spcAft>
              <a:defRPr sz="1600">
                <a:solidFill>
                  <a:schemeClr val="accent2"/>
                </a:solidFill>
              </a:defRPr>
            </a:lvl4pPr>
            <a:lvl5pPr>
              <a:lnSpc>
                <a:spcPct val="90000"/>
              </a:lnSpc>
              <a:spcBef>
                <a:spcPts val="1000"/>
              </a:spcBef>
              <a:spcAft>
                <a:spcPts val="0"/>
              </a:spcAft>
              <a:defRPr sz="1600">
                <a:solidFill>
                  <a:srgbClr val="7C868D"/>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baseline="0">
                <a:solidFill>
                  <a:schemeClr val="accent2"/>
                </a:solidFill>
              </a:defRPr>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solidFill>
                  <a:schemeClr val="accent2"/>
                </a:solidFill>
              </a:defRPr>
            </a:lvl1pPr>
          </a:lstStyle>
          <a:p>
            <a:pPr lvl="0"/>
            <a:r>
              <a:rPr lang="en-US" dirty="0"/>
              <a:t>Heading Should Read: Solution</a:t>
            </a:r>
          </a:p>
        </p:txBody>
      </p:sp>
      <p:sp>
        <p:nvSpPr>
          <p:cNvPr id="10" name="Picture Placeholder 2"/>
          <p:cNvSpPr>
            <a:spLocks noGrp="1"/>
          </p:cNvSpPr>
          <p:nvPr userDrawn="1">
            <p:ph type="pic" sz="quarter" idx="18" hasCustomPrompt="1"/>
          </p:nvPr>
        </p:nvSpPr>
        <p:spPr>
          <a:xfrm>
            <a:off x="5831537" y="-4859"/>
            <a:ext cx="6357291" cy="2445511"/>
          </a:xfrm>
          <a:prstGeom prst="rect">
            <a:avLst/>
          </a:prstGeom>
          <a:solidFill>
            <a:schemeClr val="bg2">
              <a:alpha val="64000"/>
            </a:schemeClr>
          </a:solidFill>
          <a:ln w="98425">
            <a:noFill/>
          </a:ln>
        </p:spPr>
        <p:txBody>
          <a:bodyPr lIns="1554480" rIns="365760" rtlCol="0" anchor="ctr">
            <a:noAutofit/>
          </a:bodyPr>
          <a:lstStyle>
            <a:lvl1pPr algn="ctr">
              <a:buNone/>
              <a:defRPr sz="1600" baseline="0">
                <a:solidFill>
                  <a:srgbClr val="FFFFFF"/>
                </a:solidFill>
              </a:defRPr>
            </a:lvl1pPr>
          </a:lstStyle>
          <a:p>
            <a:pPr lvl="0"/>
            <a:r>
              <a:rPr lang="en-US" noProof="0" dirty="0"/>
              <a:t>Drag to placeholder, click on icon or paste image into this window to add picture.  </a:t>
            </a:r>
            <a:br>
              <a:rPr lang="en-US" noProof="0" dirty="0"/>
            </a:br>
            <a:r>
              <a:rPr lang="en-US" noProof="0" dirty="0"/>
              <a:t>Send to back after you choose image.</a:t>
            </a:r>
          </a:p>
        </p:txBody>
      </p:sp>
      <p:pic>
        <p:nvPicPr>
          <p:cNvPr id="16" name="Picture 23" descr="Picture 23"/>
          <p:cNvPicPr>
            <a:picLocks noChangeAspect="1"/>
          </p:cNvPicPr>
          <p:nvPr userDrawn="1"/>
        </p:nvPicPr>
        <p:blipFill>
          <a:blip r:embed="rId2">
            <a:extLst/>
          </a:blip>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15881336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 Title Only">
    <p:spTree>
      <p:nvGrpSpPr>
        <p:cNvPr id="1" name=""/>
        <p:cNvGrpSpPr/>
        <p:nvPr/>
      </p:nvGrpSpPr>
      <p:grpSpPr>
        <a:xfrm>
          <a:off x="0" y="0"/>
          <a:ext cx="0" cy="0"/>
          <a:chOff x="0" y="0"/>
          <a:chExt cx="0" cy="0"/>
        </a:xfrm>
      </p:grpSpPr>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9" name="pasted-image.pdf" descr="pasted-image.pdf">
            <a:extLst>
              <a:ext uri="{FF2B5EF4-FFF2-40B4-BE49-F238E27FC236}">
                <a16:creationId xmlns:a16="http://schemas.microsoft.com/office/drawing/2014/main" id="{4C848BB4-9365-0348-A71C-E9ACD5A6B446}"/>
              </a:ext>
            </a:extLst>
          </p:cNvPr>
          <p:cNvPicPr>
            <a:picLocks noChangeAspect="1"/>
          </p:cNvPicPr>
          <p:nvPr userDrawn="1"/>
        </p:nvPicPr>
        <p:blipFill>
          <a:blip r:embed="rId2">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AFEDF6FB-B42E-E84B-A6B7-91963BDAF4A3}"/>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2A81A782-6A71-4DAE-8F6E-60EFCDAD6A2B}"/>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8928142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ustomer_Hero_B">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0"/>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10" name="Picture Placeholder 2"/>
          <p:cNvSpPr>
            <a:spLocks noGrp="1"/>
          </p:cNvSpPr>
          <p:nvPr>
            <p:ph type="pic" sz="quarter" idx="18" hasCustomPrompt="1"/>
          </p:nvPr>
        </p:nvSpPr>
        <p:spPr>
          <a:xfrm>
            <a:off x="-9208" y="-15875"/>
            <a:ext cx="12207240" cy="2454655"/>
          </a:xfrm>
          <a:prstGeom prst="rect">
            <a:avLst/>
          </a:prstGeom>
          <a:solidFill>
            <a:schemeClr val="tx1">
              <a:alpha val="64000"/>
            </a:schemeClr>
          </a:solidFill>
          <a:ln w="98425">
            <a:noFill/>
          </a:ln>
        </p:spPr>
        <p:txBody>
          <a:bodyPr lIns="2743200" rIns="2743200" rtlCol="0" anchor="ctr">
            <a:noAutofit/>
          </a:bodyPr>
          <a:lstStyle>
            <a:lvl1pPr algn="ctr">
              <a:buNone/>
              <a:defRPr sz="1800" baseline="0">
                <a:solidFill>
                  <a:srgbClr val="FFFFFF"/>
                </a:solidFill>
              </a:defRPr>
            </a:lvl1pPr>
          </a:lstStyle>
          <a:p>
            <a:pPr lvl="0"/>
            <a:r>
              <a:rPr lang="en-US" noProof="0" dirty="0"/>
              <a:t>Drag </a:t>
            </a:r>
            <a:r>
              <a:rPr lang="en-US" noProof="0"/>
              <a:t>to placeholder, click on icon or paste image into this window </a:t>
            </a:r>
            <a:r>
              <a:rPr lang="en-US" noProof="0" dirty="0"/>
              <a:t>to add picture</a:t>
            </a:r>
            <a:r>
              <a:rPr lang="en-US" noProof="0"/>
              <a:t>.  </a:t>
            </a:r>
            <a:br>
              <a:rPr lang="en-US" noProof="0"/>
            </a:br>
            <a:r>
              <a:rPr lang="en-US" noProof="0" dirty="0"/>
              <a:t>Send to back after you choose image.</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b="0" spc="0" dirty="0">
                <a:solidFill>
                  <a:schemeClr val="tx1"/>
                </a:solidFill>
              </a:defRPr>
            </a:lvl1pPr>
          </a:lstStyle>
          <a:p>
            <a:pPr lvl="0">
              <a:lnSpc>
                <a:spcPct val="90000"/>
              </a:lnSpc>
            </a:pPr>
            <a:r>
              <a:rPr lang="en-US"/>
              <a:t>Click to edit Master title style</a:t>
            </a:r>
            <a:endParaRPr lang="en-US" dirty="0"/>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1000"/>
              </a:spcBef>
              <a:spcAft>
                <a:spcPts val="0"/>
              </a:spcAft>
              <a:defRPr sz="1600">
                <a:solidFill>
                  <a:schemeClr val="accent2"/>
                </a:solidFill>
              </a:defRPr>
            </a:lvl1pPr>
            <a:lvl2pPr>
              <a:lnSpc>
                <a:spcPct val="90000"/>
              </a:lnSpc>
              <a:spcBef>
                <a:spcPts val="1000"/>
              </a:spcBef>
              <a:spcAft>
                <a:spcPts val="0"/>
              </a:spcAft>
              <a:defRPr sz="1600">
                <a:solidFill>
                  <a:schemeClr val="accent2"/>
                </a:solidFill>
              </a:defRPr>
            </a:lvl2pPr>
            <a:lvl3pPr>
              <a:lnSpc>
                <a:spcPct val="90000"/>
              </a:lnSpc>
              <a:spcBef>
                <a:spcPts val="1000"/>
              </a:spcBef>
              <a:spcAft>
                <a:spcPts val="0"/>
              </a:spcAft>
              <a:defRPr sz="1600">
                <a:solidFill>
                  <a:schemeClr val="accent2"/>
                </a:solidFill>
              </a:defRPr>
            </a:lvl3pPr>
            <a:lvl4pPr>
              <a:lnSpc>
                <a:spcPct val="90000"/>
              </a:lnSpc>
              <a:spcBef>
                <a:spcPts val="1000"/>
              </a:spcBef>
              <a:spcAft>
                <a:spcPts val="0"/>
              </a:spcAft>
              <a:defRPr sz="1600">
                <a:solidFill>
                  <a:schemeClr val="accent2"/>
                </a:solidFill>
              </a:defRPr>
            </a:lvl4pPr>
            <a:lvl5pPr>
              <a:lnSpc>
                <a:spcPct val="90000"/>
              </a:lnSpc>
              <a:spcBef>
                <a:spcPts val="1000"/>
              </a:spcBef>
              <a:spcAft>
                <a:spcPts val="0"/>
              </a:spcAft>
              <a:defRPr sz="1600">
                <a:solidFill>
                  <a:srgbClr val="7C868D"/>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a:solidFill>
                  <a:schemeClr val="accent2"/>
                </a:solidFill>
              </a:defRPr>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solidFill>
                  <a:schemeClr val="accent2"/>
                </a:solidFill>
              </a:defRPr>
            </a:lvl1pPr>
          </a:lstStyle>
          <a:p>
            <a:pPr lvl="0"/>
            <a:r>
              <a:rPr lang="en-US" dirty="0"/>
              <a:t>Heading Should Read: Solution</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a:t>Click icon to add picture</a:t>
            </a:r>
            <a:endParaRPr lang="en-US" noProof="0" dirty="0"/>
          </a:p>
        </p:txBody>
      </p:sp>
      <p:pic>
        <p:nvPicPr>
          <p:cNvPr id="14" name="Picture 23" descr="Picture 23"/>
          <p:cNvPicPr>
            <a:picLocks noChangeAspect="1"/>
          </p:cNvPicPr>
          <p:nvPr userDrawn="1"/>
        </p:nvPicPr>
        <p:blipFill>
          <a:blip r:embed="rId2">
            <a:extLst/>
          </a:blip>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17697658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ustomer Hero Deep Dive ">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4" name="Title 3"/>
          <p:cNvSpPr txBox="1">
            <a:spLocks/>
          </p:cNvSpPr>
          <p:nvPr userDrawn="1"/>
        </p:nvSpPr>
        <p:spPr bwMode="auto">
          <a:xfrm>
            <a:off x="-4572" y="0"/>
            <a:ext cx="12197969" cy="1070802"/>
          </a:xfrm>
          <a:prstGeom prst="rect">
            <a:avLst/>
          </a:prstGeom>
          <a:solidFill>
            <a:schemeClr val="tx1"/>
          </a:solidFill>
          <a:ln>
            <a:noFill/>
          </a:ln>
          <a:extLst>
            <a:ext uri="{FAA26D3D-D897-4be2-8F04-BA451C77F1D7}">
              <ma14:placeholderFlag xmlns:ma14="http://schemas.microsoft.com/office/mac/drawingml/2011/main" xmlns="" val="1"/>
            </a:ext>
            <a:ext uri="{91240B29-F687-4f45-9708-019B960494DF}">
              <a14:hiddenLine xmlns="" xmlns:a14="http://schemas.microsoft.com/office/drawing/2010/main" w="9525">
                <a:solidFill>
                  <a:srgbClr val="000000"/>
                </a:solidFill>
                <a:miter lim="800000"/>
                <a:headEnd/>
                <a:tailEnd/>
              </a14:hiddenLine>
            </a:ext>
          </a:extLst>
        </p:spPr>
        <p:txBody>
          <a:bodyPr vert="horz" wrap="square" lIns="1920240" tIns="91440" rIns="0" bIns="0" numCol="1" anchor="ctr" anchorCtr="0" compatLnSpc="1">
            <a:prstTxWarp prst="textNoShape">
              <a:avLst/>
            </a:prstTxWarp>
          </a:bodyPr>
          <a:lstStyle>
            <a:lvl1pPr algn="l" rtl="0" eaLnBrk="1" fontAlgn="base" hangingPunct="1">
              <a:lnSpc>
                <a:spcPct val="90000"/>
              </a:lnSpc>
              <a:spcBef>
                <a:spcPct val="0"/>
              </a:spcBef>
              <a:spcAft>
                <a:spcPct val="0"/>
              </a:spcAft>
              <a:defRPr lang="en-US" sz="2400" kern="1200" spc="0">
                <a:solidFill>
                  <a:srgbClr val="FFFFFF"/>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endParaRPr dirty="0"/>
          </a:p>
        </p:txBody>
      </p:sp>
      <p:sp>
        <p:nvSpPr>
          <p:cNvPr id="42" name="Title 3"/>
          <p:cNvSpPr>
            <a:spLocks noGrp="1"/>
          </p:cNvSpPr>
          <p:nvPr userDrawn="1">
            <p:ph type="title"/>
          </p:nvPr>
        </p:nvSpPr>
        <p:spPr>
          <a:xfrm>
            <a:off x="-4571" y="-9072"/>
            <a:ext cx="12197969" cy="1079873"/>
          </a:xfrm>
          <a:noFill/>
        </p:spPr>
        <p:txBody>
          <a:bodyPr lIns="1920240" tIns="91440" anchor="ctr" anchorCtr="0"/>
          <a:lstStyle>
            <a:lvl1pPr>
              <a:lnSpc>
                <a:spcPct val="90000"/>
              </a:lnSpc>
              <a:defRPr sz="2400" spc="0">
                <a:solidFill>
                  <a:srgbClr val="FFFFFF"/>
                </a:solidFill>
                <a:latin typeface="+mn-lt"/>
              </a:defRPr>
            </a:lvl1pPr>
          </a:lstStyle>
          <a:p>
            <a:r>
              <a:rPr lang="en-US"/>
              <a:t>Click to edit Master title style</a:t>
            </a:r>
            <a:endParaRPr lang="en-US" dirty="0"/>
          </a:p>
        </p:txBody>
      </p:sp>
      <p:sp>
        <p:nvSpPr>
          <p:cNvPr id="5" name="Text Placeholder 4"/>
          <p:cNvSpPr>
            <a:spLocks noGrp="1"/>
          </p:cNvSpPr>
          <p:nvPr userDrawn="1">
            <p:ph type="body" sz="quarter" idx="23"/>
          </p:nvPr>
        </p:nvSpPr>
        <p:spPr>
          <a:xfrm>
            <a:off x="576072" y="1986922"/>
            <a:ext cx="4398028" cy="2504259"/>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a:t>Edit Master text styles</a:t>
            </a:r>
          </a:p>
          <a:p>
            <a:pPr lvl="1"/>
            <a:r>
              <a:rPr lang="en-US"/>
              <a:t>Second level</a:t>
            </a:r>
          </a:p>
          <a:p>
            <a:pPr lvl="2"/>
            <a:r>
              <a:rPr lang="en-US"/>
              <a:t>Third level</a:t>
            </a:r>
          </a:p>
        </p:txBody>
      </p:sp>
      <p:sp>
        <p:nvSpPr>
          <p:cNvPr id="13" name="Text Placeholder 12"/>
          <p:cNvSpPr>
            <a:spLocks noGrp="1"/>
          </p:cNvSpPr>
          <p:nvPr>
            <p:ph type="body" sz="quarter" idx="24"/>
          </p:nvPr>
        </p:nvSpPr>
        <p:spPr>
          <a:xfrm>
            <a:off x="5343176" y="1977767"/>
            <a:ext cx="4227780" cy="1782026"/>
          </a:xfrm>
        </p:spPr>
        <p:txBody>
          <a:bodyPr/>
          <a:lstStyle>
            <a:lvl1pPr>
              <a:lnSpc>
                <a:spcPct val="90000"/>
              </a:lnSpc>
              <a:spcBef>
                <a:spcPts val="1000"/>
              </a:spcBef>
              <a:spcAft>
                <a:spcPts val="0"/>
              </a:spcAft>
              <a:defRPr sz="1600">
                <a:solidFill>
                  <a:schemeClr val="accent2"/>
                </a:solidFill>
              </a:defRPr>
            </a:lvl1pPr>
            <a:lvl2pPr>
              <a:lnSpc>
                <a:spcPct val="90000"/>
              </a:lnSpc>
              <a:spcBef>
                <a:spcPts val="800"/>
              </a:spcBef>
              <a:spcAft>
                <a:spcPts val="0"/>
              </a:spcAft>
              <a:defRPr sz="1600">
                <a:solidFill>
                  <a:schemeClr val="accent2"/>
                </a:solidFill>
              </a:defRPr>
            </a:lvl2pPr>
            <a:lvl3pPr>
              <a:lnSpc>
                <a:spcPct val="90000"/>
              </a:lnSpc>
              <a:spcBef>
                <a:spcPts val="800"/>
              </a:spcBef>
              <a:spcAft>
                <a:spcPts val="0"/>
              </a:spcAft>
              <a:defRPr sz="1600">
                <a:solidFill>
                  <a:schemeClr val="accent2"/>
                </a:solidFill>
              </a:defRPr>
            </a:lvl3pPr>
            <a:lvl4pPr>
              <a:lnSpc>
                <a:spcPct val="90000"/>
              </a:lnSpc>
              <a:spcBef>
                <a:spcPts val="800"/>
              </a:spcBef>
              <a:spcAft>
                <a:spcPts val="0"/>
              </a:spcAft>
              <a:defRPr sz="1600">
                <a:solidFill>
                  <a:schemeClr val="accent2"/>
                </a:solidFill>
              </a:defRPr>
            </a:lvl4pPr>
            <a:lvl5pPr>
              <a:lnSpc>
                <a:spcPct val="90000"/>
              </a:lnSpc>
              <a:spcBef>
                <a:spcPts val="800"/>
              </a:spcBef>
              <a:spcAft>
                <a:spcPts val="0"/>
              </a:spcAft>
              <a:defRPr sz="1600">
                <a:solidFill>
                  <a:srgbClr val="7C868D"/>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6" name="Text Placeholder 25"/>
          <p:cNvSpPr>
            <a:spLocks noGrp="1"/>
          </p:cNvSpPr>
          <p:nvPr>
            <p:ph type="body" sz="quarter" idx="25" hasCustomPrompt="1"/>
          </p:nvPr>
        </p:nvSpPr>
        <p:spPr>
          <a:xfrm>
            <a:off x="568651" y="1419286"/>
            <a:ext cx="4398028" cy="466725"/>
          </a:xfrm>
        </p:spPr>
        <p:txBody>
          <a:bodyPr anchor="b"/>
          <a:lstStyle>
            <a:lvl1pPr>
              <a:lnSpc>
                <a:spcPct val="90000"/>
              </a:lnSpc>
              <a:defRPr sz="1800" b="1" baseline="0">
                <a:solidFill>
                  <a:schemeClr val="accent2"/>
                </a:solidFill>
              </a:defRPr>
            </a:lvl1pPr>
          </a:lstStyle>
          <a:p>
            <a:pPr lvl="0"/>
            <a:r>
              <a:rPr lang="en-US" dirty="0"/>
              <a:t>Text: Product Name Use Cases</a:t>
            </a:r>
          </a:p>
        </p:txBody>
      </p:sp>
      <p:sp>
        <p:nvSpPr>
          <p:cNvPr id="28" name="Text Placeholder 27"/>
          <p:cNvSpPr>
            <a:spLocks noGrp="1"/>
          </p:cNvSpPr>
          <p:nvPr>
            <p:ph type="body" sz="quarter" idx="26" hasCustomPrompt="1"/>
          </p:nvPr>
        </p:nvSpPr>
        <p:spPr>
          <a:xfrm>
            <a:off x="5343175" y="1419286"/>
            <a:ext cx="4227780" cy="466725"/>
          </a:xfrm>
        </p:spPr>
        <p:txBody>
          <a:bodyPr anchor="b"/>
          <a:lstStyle>
            <a:lvl1pPr>
              <a:lnSpc>
                <a:spcPct val="90000"/>
              </a:lnSpc>
              <a:defRPr sz="1800" b="1" baseline="0">
                <a:solidFill>
                  <a:schemeClr val="accent2"/>
                </a:solidFill>
              </a:defRPr>
            </a:lvl1pPr>
          </a:lstStyle>
          <a:p>
            <a:pPr lvl="0"/>
            <a:r>
              <a:rPr lang="en-US" dirty="0"/>
              <a:t>Text: Business Results</a:t>
            </a:r>
          </a:p>
        </p:txBody>
      </p:sp>
      <p:sp>
        <p:nvSpPr>
          <p:cNvPr id="20" name="Rounded Rectangle 19"/>
          <p:cNvSpPr/>
          <p:nvPr userDrawn="1"/>
        </p:nvSpPr>
        <p:spPr>
          <a:xfrm flipV="1">
            <a:off x="531476" y="189485"/>
            <a:ext cx="1141632" cy="1135756"/>
          </a:xfrm>
          <a:prstGeom prst="roundRect">
            <a:avLst>
              <a:gd name="adj" fmla="val 11122"/>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30153" y="169439"/>
            <a:ext cx="1167426" cy="11550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a:t>Click icon to add picture</a:t>
            </a:r>
            <a:endParaRPr lang="en-US" noProof="0" dirty="0"/>
          </a:p>
        </p:txBody>
      </p:sp>
      <p:sp>
        <p:nvSpPr>
          <p:cNvPr id="22" name="Text Placeholder 12"/>
          <p:cNvSpPr>
            <a:spLocks noGrp="1"/>
          </p:cNvSpPr>
          <p:nvPr>
            <p:ph type="body" sz="quarter" idx="27"/>
          </p:nvPr>
        </p:nvSpPr>
        <p:spPr>
          <a:xfrm>
            <a:off x="576072" y="5171988"/>
            <a:ext cx="4457628" cy="1372985"/>
          </a:xfrm>
        </p:spPr>
        <p:txBody>
          <a:bodyPr/>
          <a:lstStyle>
            <a:lvl1pPr>
              <a:lnSpc>
                <a:spcPct val="90000"/>
              </a:lnSpc>
              <a:spcBef>
                <a:spcPts val="1000"/>
              </a:spcBef>
              <a:spcAft>
                <a:spcPts val="0"/>
              </a:spcAft>
              <a:defRPr sz="1600">
                <a:solidFill>
                  <a:schemeClr val="accent2"/>
                </a:solidFill>
              </a:defRPr>
            </a:lvl1pPr>
            <a:lvl2pPr>
              <a:lnSpc>
                <a:spcPct val="90000"/>
              </a:lnSpc>
              <a:spcBef>
                <a:spcPts val="800"/>
              </a:spcBef>
              <a:spcAft>
                <a:spcPts val="0"/>
              </a:spcAft>
              <a:defRPr sz="1600">
                <a:solidFill>
                  <a:schemeClr val="accent2"/>
                </a:solidFill>
              </a:defRPr>
            </a:lvl2pPr>
            <a:lvl3pPr marL="6350" indent="0">
              <a:lnSpc>
                <a:spcPct val="90000"/>
              </a:lnSpc>
              <a:spcBef>
                <a:spcPts val="800"/>
              </a:spcBef>
              <a:spcAft>
                <a:spcPts val="0"/>
              </a:spcAft>
              <a:buNone/>
              <a:defRPr sz="1400">
                <a:solidFill>
                  <a:schemeClr val="accent2"/>
                </a:solidFill>
              </a:defRPr>
            </a:lvl3pPr>
            <a:lvl4pPr>
              <a:lnSpc>
                <a:spcPct val="90000"/>
              </a:lnSpc>
              <a:spcBef>
                <a:spcPts val="800"/>
              </a:spcBef>
              <a:spcAft>
                <a:spcPts val="0"/>
              </a:spcAft>
              <a:defRPr sz="1600">
                <a:solidFill>
                  <a:schemeClr val="accent2"/>
                </a:solidFill>
              </a:defRPr>
            </a:lvl4pPr>
            <a:lvl5pPr>
              <a:lnSpc>
                <a:spcPct val="90000"/>
              </a:lnSpc>
              <a:spcBef>
                <a:spcPts val="800"/>
              </a:spcBef>
              <a:spcAft>
                <a:spcPts val="0"/>
              </a:spcAft>
              <a:defRPr sz="1600">
                <a:solidFill>
                  <a:srgbClr val="7C868D"/>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3" name="Text Placeholder 27"/>
          <p:cNvSpPr>
            <a:spLocks noGrp="1"/>
          </p:cNvSpPr>
          <p:nvPr>
            <p:ph type="body" sz="quarter" idx="28" hasCustomPrompt="1"/>
          </p:nvPr>
        </p:nvSpPr>
        <p:spPr>
          <a:xfrm>
            <a:off x="576072" y="4613507"/>
            <a:ext cx="4434537" cy="466725"/>
          </a:xfrm>
        </p:spPr>
        <p:txBody>
          <a:bodyPr anchor="b"/>
          <a:lstStyle>
            <a:lvl1pPr>
              <a:lnSpc>
                <a:spcPct val="90000"/>
              </a:lnSpc>
              <a:defRPr sz="1800" b="1" baseline="0">
                <a:solidFill>
                  <a:schemeClr val="accent2"/>
                </a:solidFill>
              </a:defRPr>
            </a:lvl1pPr>
          </a:lstStyle>
          <a:p>
            <a:pPr lvl="0"/>
            <a:r>
              <a:rPr lang="en-US" dirty="0"/>
              <a:t>Features or Sub Cloud Products </a:t>
            </a:r>
          </a:p>
        </p:txBody>
      </p:sp>
      <p:pic>
        <p:nvPicPr>
          <p:cNvPr id="16" name="Picture 23" descr="Picture 23"/>
          <p:cNvPicPr>
            <a:picLocks noChangeAspect="1"/>
          </p:cNvPicPr>
          <p:nvPr userDrawn="1"/>
        </p:nvPicPr>
        <p:blipFill>
          <a:blip r:embed="rId2">
            <a:extLst/>
          </a:blip>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361122418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hank You_slide 2">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stretch>
            <a:fillRect/>
          </a:stretch>
        </p:blipFill>
        <p:spPr>
          <a:xfrm>
            <a:off x="-19431" y="0"/>
            <a:ext cx="12208256" cy="6867144"/>
          </a:xfrm>
          <a:prstGeom prst="rect">
            <a:avLst/>
          </a:prstGeom>
        </p:spPr>
      </p:pic>
      <p:pic>
        <p:nvPicPr>
          <p:cNvPr id="4" name="Picture 3">
            <a:extLst>
              <a:ext uri="{FF2B5EF4-FFF2-40B4-BE49-F238E27FC236}">
                <a16:creationId xmlns:a16="http://schemas.microsoft.com/office/drawing/2014/main" id="{CF2E9877-22A5-7E47-ACD2-1589BC5FEB7B}"/>
              </a:ext>
            </a:extLst>
          </p:cNvPr>
          <p:cNvPicPr>
            <a:picLocks noChangeAspect="1"/>
          </p:cNvPicPr>
          <p:nvPr userDrawn="1"/>
        </p:nvPicPr>
        <p:blipFill>
          <a:blip r:embed="rId3"/>
          <a:stretch>
            <a:fillRect/>
          </a:stretch>
        </p:blipFill>
        <p:spPr>
          <a:xfrm>
            <a:off x="3576336" y="988291"/>
            <a:ext cx="5036152" cy="1149930"/>
          </a:xfrm>
          <a:prstGeom prst="rect">
            <a:avLst/>
          </a:prstGeom>
        </p:spPr>
      </p:pic>
    </p:spTree>
    <p:extLst>
      <p:ext uri="{BB962C8B-B14F-4D97-AF65-F5344CB8AC3E}">
        <p14:creationId xmlns:p14="http://schemas.microsoft.com/office/powerpoint/2010/main" val="39563200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uide Placement ">
    <p:spTree>
      <p:nvGrpSpPr>
        <p:cNvPr id="1" name=""/>
        <p:cNvGrpSpPr/>
        <p:nvPr/>
      </p:nvGrpSpPr>
      <p:grpSpPr>
        <a:xfrm>
          <a:off x="0" y="0"/>
          <a:ext cx="0" cy="0"/>
          <a:chOff x="0" y="0"/>
          <a:chExt cx="0" cy="0"/>
        </a:xfrm>
      </p:grpSpPr>
      <p:sp>
        <p:nvSpPr>
          <p:cNvPr id="11" name="Rectangle 10"/>
          <p:cNvSpPr/>
          <p:nvPr userDrawn="1"/>
        </p:nvSpPr>
        <p:spPr>
          <a:xfrm>
            <a:off x="7084695" y="2152936"/>
            <a:ext cx="4433888" cy="3908736"/>
          </a:xfrm>
          <a:prstGeom prst="rect">
            <a:avLst/>
          </a:prstGeom>
        </p:spPr>
        <p:txBody>
          <a:bodyPr lIns="121893" tIns="60947" rIns="121893" bIns="60947">
            <a:spAutoFit/>
          </a:bodyPr>
          <a:lstStyle/>
          <a:p>
            <a:pPr defTabSz="542925">
              <a:spcBef>
                <a:spcPts val="800"/>
              </a:spcBef>
            </a:pPr>
            <a:r>
              <a:rPr lang="en-US" sz="1600" b="1" dirty="0">
                <a:solidFill>
                  <a:schemeClr val="accent1"/>
                </a:solidFill>
                <a:cs typeface="Salesforce Sans" charset="0"/>
              </a:rPr>
              <a:t>Realigning Guides</a:t>
            </a:r>
            <a:endParaRPr lang="en-US" sz="1600" dirty="0">
              <a:solidFill>
                <a:schemeClr val="accent1"/>
              </a:solidFill>
              <a:cs typeface="Salesforce Sans" charset="0"/>
            </a:endParaRPr>
          </a:p>
          <a:p>
            <a:pPr defTabSz="542925">
              <a:spcBef>
                <a:spcPts val="800"/>
              </a:spcBef>
            </a:pPr>
            <a:r>
              <a:rPr lang="en-US" sz="1200" dirty="0">
                <a:solidFill>
                  <a:schemeClr val="accent2"/>
                </a:solidFill>
                <a:cs typeface="Salesforce Sans" charset="0"/>
              </a:rPr>
              <a:t>Guides can can easily be bumped and moved accidentally.  </a:t>
            </a:r>
          </a:p>
          <a:p>
            <a:pPr defTabSz="542925">
              <a:spcBef>
                <a:spcPts val="800"/>
              </a:spcBef>
            </a:pPr>
            <a:r>
              <a:rPr lang="en-US" sz="1200" dirty="0">
                <a:solidFill>
                  <a:schemeClr val="accent2"/>
                </a:solidFill>
                <a:cs typeface="Salesforce Sans" charset="0"/>
              </a:rPr>
              <a:t>This slide layout show you how to reset your guides. </a:t>
            </a:r>
          </a:p>
          <a:p>
            <a:pPr defTabSz="542925">
              <a:spcBef>
                <a:spcPts val="800"/>
              </a:spcBef>
            </a:pPr>
            <a:r>
              <a:rPr lang="en-US" sz="1200" b="1" dirty="0">
                <a:solidFill>
                  <a:schemeClr val="accent2"/>
                </a:solidFill>
                <a:cs typeface="Salesforce Sans" charset="0"/>
              </a:rPr>
              <a:t>NOTE: </a:t>
            </a:r>
            <a:r>
              <a:rPr lang="en-US" sz="1200" dirty="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dirty="0">
                <a:solidFill>
                  <a:schemeClr val="accent2"/>
                </a:solidFill>
                <a:cs typeface="Salesforce Sans" charset="0"/>
              </a:rPr>
              <a:t> Turn on your guides </a:t>
            </a:r>
          </a:p>
          <a:p>
            <a:pPr defTabSz="542925">
              <a:spcBef>
                <a:spcPts val="800"/>
              </a:spcBef>
              <a:buFont typeface="Salesforce Sans" charset="0"/>
              <a:buAutoNum type="arabicPeriod" startAt="2"/>
            </a:pPr>
            <a:r>
              <a:rPr lang="en-US" sz="1200" b="1" dirty="0">
                <a:solidFill>
                  <a:schemeClr val="accent2"/>
                </a:solidFill>
                <a:cs typeface="Salesforce Sans" charset="0"/>
              </a:rPr>
              <a:t> Insert a new slide the using the Guide Layout slide option.</a:t>
            </a:r>
          </a:p>
          <a:p>
            <a:pPr defTabSz="542925">
              <a:spcBef>
                <a:spcPts val="800"/>
              </a:spcBef>
              <a:buFont typeface="Salesforce Sans" charset="0"/>
              <a:buAutoNum type="arabicPeriod" startAt="2"/>
            </a:pPr>
            <a:r>
              <a:rPr lang="en-US" sz="1200" b="1" dirty="0">
                <a:solidFill>
                  <a:schemeClr val="accent2"/>
                </a:solidFill>
                <a:cs typeface="Salesforce Sans" charset="0"/>
              </a:rPr>
              <a:t> Do your guides align with the orange lines in the new slide?  </a:t>
            </a:r>
            <a:r>
              <a:rPr lang="en-US" sz="1200" dirty="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dirty="0">
                <a:solidFill>
                  <a:schemeClr val="accent2"/>
                </a:solidFill>
                <a:cs typeface="Salesforce Sans" charset="0"/>
              </a:rPr>
              <a:t> Once guides are reset, delete the Guide Layout Slide</a:t>
            </a:r>
          </a:p>
          <a:p>
            <a:pPr defTabSz="542925">
              <a:spcBef>
                <a:spcPts val="800"/>
              </a:spcBef>
            </a:pPr>
            <a:endParaRPr lang="en-US" sz="1300" dirty="0">
              <a:solidFill>
                <a:schemeClr val="accent2"/>
              </a:solidFill>
              <a:cs typeface="Salesforce Sans" charset="0"/>
            </a:endParaRPr>
          </a:p>
          <a:p>
            <a:pPr defTabSz="542925">
              <a:spcBef>
                <a:spcPts val="800"/>
              </a:spcBef>
            </a:pPr>
            <a:endParaRPr lang="en-US" sz="1300" dirty="0">
              <a:solidFill>
                <a:schemeClr val="accent2"/>
              </a:solidFill>
              <a:cs typeface="Salesforce Sans" charset="0"/>
            </a:endParaRPr>
          </a:p>
        </p:txBody>
      </p:sp>
      <p:sp>
        <p:nvSpPr>
          <p:cNvPr id="16" name="Content Placeholder 16"/>
          <p:cNvSpPr txBox="1">
            <a:spLocks/>
          </p:cNvSpPr>
          <p:nvPr userDrawn="1"/>
        </p:nvSpPr>
        <p:spPr>
          <a:xfrm>
            <a:off x="1046480" y="2188105"/>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a:solidFill>
                  <a:schemeClr val="accent1"/>
                </a:solidFill>
                <a:latin typeface="Salesforce Sans"/>
                <a:cs typeface="Salesforce Sans"/>
              </a:rPr>
              <a:t>What are Drawing Guides?  </a:t>
            </a:r>
          </a:p>
          <a:p>
            <a:pPr fontAlgn="auto">
              <a:spcBef>
                <a:spcPts val="800"/>
              </a:spcBef>
              <a:spcAft>
                <a:spcPts val="0"/>
              </a:spcAft>
              <a:defRPr/>
            </a:pPr>
            <a:r>
              <a:rPr lang="en-US" sz="1200" dirty="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a:solidFill>
                  <a:schemeClr val="accent2"/>
                </a:solidFill>
                <a:latin typeface="Salesforce Sans"/>
                <a:cs typeface="Salesforce Sans"/>
              </a:rPr>
              <a:t>This template has pre-made guides that delineate where your workspace is.  </a:t>
            </a:r>
            <a:br>
              <a:rPr lang="en-US" sz="1200" b="1" dirty="0">
                <a:solidFill>
                  <a:schemeClr val="accent2"/>
                </a:solidFill>
                <a:latin typeface="Salesforce Sans"/>
                <a:cs typeface="Salesforce Sans"/>
              </a:rPr>
            </a:br>
            <a:br>
              <a:rPr lang="en-US" sz="1200" b="1" dirty="0">
                <a:solidFill>
                  <a:schemeClr val="accent1"/>
                </a:solidFill>
                <a:latin typeface="Salesforce Sans"/>
                <a:cs typeface="Salesforce Sans"/>
              </a:rPr>
            </a:br>
            <a:r>
              <a:rPr lang="en-US" sz="1600" b="1" dirty="0">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Windows: </a:t>
            </a:r>
            <a:r>
              <a:rPr lang="en-US" sz="1200" dirty="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2011: </a:t>
            </a:r>
            <a:r>
              <a:rPr lang="en-US" sz="1200" dirty="0">
                <a:solidFill>
                  <a:schemeClr val="accent2"/>
                </a:solidFill>
                <a:latin typeface="Salesforce Sans"/>
                <a:cs typeface="Salesforce Sans"/>
              </a:rPr>
              <a:t>Control + Option + Command + G or </a:t>
            </a:r>
            <a:br>
              <a:rPr lang="en-US" sz="1200" dirty="0">
                <a:solidFill>
                  <a:schemeClr val="accent2"/>
                </a:solidFill>
                <a:latin typeface="Salesforce Sans"/>
                <a:cs typeface="Salesforce Sans"/>
              </a:rPr>
            </a:br>
            <a:r>
              <a:rPr lang="en-US" sz="1200" dirty="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2008:   </a:t>
            </a:r>
            <a:r>
              <a:rPr lang="en-US" sz="1200" dirty="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6" y="1756093"/>
            <a:ext cx="365918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40" tIns="45720" rIns="91440" bIns="45720">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accent1"/>
                </a:solidFill>
              </a:rPr>
              <a:t>The left and right top and bottom corners only area you should work within on your slides.</a:t>
            </a:r>
          </a:p>
        </p:txBody>
      </p:sp>
      <p:cxnSp>
        <p:nvCxnSpPr>
          <p:cNvPr id="18" name="Straight Connector 17"/>
          <p:cNvCxnSpPr/>
          <p:nvPr userDrawn="1"/>
        </p:nvCxnSpPr>
        <p:spPr>
          <a:xfrm rot="16200000">
            <a:off x="6094413" y="-5452495"/>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userDrawn="1"/>
        </p:nvGrpSpPr>
        <p:grpSpPr>
          <a:xfrm>
            <a:off x="0" y="-1588"/>
            <a:ext cx="12188825" cy="6859588"/>
            <a:chOff x="0" y="-1588"/>
            <a:chExt cx="12188825" cy="6859588"/>
          </a:xfrm>
        </p:grpSpPr>
        <p:cxnSp>
          <p:nvCxnSpPr>
            <p:cNvPr id="5" name="Straight Connector 4"/>
            <p:cNvCxnSpPr/>
            <p:nvPr userDrawn="1"/>
          </p:nvCxnSpPr>
          <p:spPr>
            <a:xfrm>
              <a:off x="581025" y="0"/>
              <a:ext cx="0" cy="6858000"/>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14277"/>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ight Arrow 11"/>
            <p:cNvSpPr/>
            <p:nvPr userDrawn="1"/>
          </p:nvSpPr>
          <p:spPr>
            <a:xfrm rot="8100000" flipH="1">
              <a:off x="11244283"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3" name="Right Arrow 12"/>
            <p:cNvSpPr/>
            <p:nvPr userDrawn="1"/>
          </p:nvSpPr>
          <p:spPr>
            <a:xfrm rot="13500000">
              <a:off x="580248"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4" name="Right Arrow 13"/>
            <p:cNvSpPr/>
            <p:nvPr userDrawn="1"/>
          </p:nvSpPr>
          <p:spPr>
            <a:xfrm rot="13500000" flipH="1" flipV="1">
              <a:off x="11244282"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5" name="Right Arrow 14"/>
            <p:cNvSpPr/>
            <p:nvPr userDrawn="1"/>
          </p:nvSpPr>
          <p:spPr>
            <a:xfrm rot="8100000" flipV="1">
              <a:off x="580248"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cxnSp>
          <p:nvCxnSpPr>
            <p:cNvPr id="19" name="Straight Connector 18"/>
            <p:cNvCxnSpPr/>
            <p:nvPr userDrawn="1"/>
          </p:nvCxnSpPr>
          <p:spPr>
            <a:xfrm rot="16200000">
              <a:off x="6094413" y="-4616347"/>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373252"/>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Rectangle 21"/>
          <p:cNvSpPr/>
          <p:nvPr userDrawn="1"/>
        </p:nvSpPr>
        <p:spPr>
          <a:xfrm>
            <a:off x="7122513" y="5414822"/>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dirty="0">
                <a:solidFill>
                  <a:schemeClr val="accent1"/>
                </a:solidFill>
                <a:latin typeface="+mn-lt"/>
                <a:ea typeface="+mn-ea"/>
                <a:cs typeface="Salesforce Sans" charset="0"/>
              </a:rPr>
              <a:t>How to Create</a:t>
            </a:r>
            <a:r>
              <a:rPr lang="en-US" sz="1600" b="1" kern="1200" baseline="0" dirty="0">
                <a:solidFill>
                  <a:schemeClr val="accent1"/>
                </a:solidFill>
                <a:latin typeface="+mn-lt"/>
                <a:ea typeface="+mn-ea"/>
                <a:cs typeface="Salesforce Sans" charset="0"/>
              </a:rPr>
              <a:t> a New Guide Line</a:t>
            </a:r>
            <a:endParaRPr lang="en-US" sz="1600" b="1" kern="1200" dirty="0">
              <a:solidFill>
                <a:schemeClr val="accent1"/>
              </a:solidFill>
              <a:latin typeface="+mn-lt"/>
              <a:ea typeface="+mn-ea"/>
              <a:cs typeface="Salesforce Sans" charset="0"/>
            </a:endParaRPr>
          </a:p>
          <a:p>
            <a:pPr defTabSz="542902">
              <a:spcBef>
                <a:spcPts val="800"/>
              </a:spcBef>
              <a:buFont typeface="Salesforce Sans" charset="0"/>
              <a:buNone/>
            </a:pPr>
            <a:r>
              <a:rPr lang="en-US" sz="1200" dirty="0">
                <a:solidFill>
                  <a:schemeClr val="accent2"/>
                </a:solidFill>
                <a:cs typeface="Salesforce Sans" charset="0"/>
              </a:rPr>
              <a:t>Select a guide,</a:t>
            </a:r>
            <a:r>
              <a:rPr lang="en-US" sz="1200" baseline="0" dirty="0">
                <a:solidFill>
                  <a:schemeClr val="accent2"/>
                </a:solidFill>
                <a:cs typeface="Salesforce Sans" charset="0"/>
              </a:rPr>
              <a:t> hold down the Option key and drag.  This will duplicate the line</a:t>
            </a:r>
            <a:endParaRPr lang="en-US" sz="1300" dirty="0">
              <a:solidFill>
                <a:schemeClr val="accent2"/>
              </a:solidFill>
              <a:cs typeface="Salesforce Sans" charset="0"/>
            </a:endParaRPr>
          </a:p>
        </p:txBody>
      </p:sp>
      <p:sp>
        <p:nvSpPr>
          <p:cNvPr id="6" name="Title Placeholder 1"/>
          <p:cNvSpPr>
            <a:spLocks noGrp="1"/>
          </p:cNvSpPr>
          <p:nvPr>
            <p:ph type="title" hasCustomPrompt="1"/>
          </p:nvPr>
        </p:nvSpPr>
        <p:spPr>
          <a:xfrm>
            <a:off x="571500" y="63503"/>
            <a:ext cx="11617326" cy="990119"/>
          </a:xfrm>
          <a:prstGeom prst="rect">
            <a:avLst/>
          </a:prstGeom>
          <a:effectLst/>
        </p:spPr>
        <p:txBody>
          <a:bodyPr rtlCol="0">
            <a:noAutofit/>
          </a:bodyPr>
          <a:lstStyle>
            <a:lvl1pPr>
              <a:lnSpc>
                <a:spcPct val="95000"/>
              </a:lnSpc>
              <a:defRPr/>
            </a:lvl1pPr>
          </a:lstStyle>
          <a:p>
            <a:r>
              <a:rPr lang="en-US"/>
              <a:t>Drawing Guide Placement and Realignment Tool (Margins)</a:t>
            </a:r>
            <a:endParaRPr lang="en-US" dirty="0"/>
          </a:p>
        </p:txBody>
      </p:sp>
      <p:sp>
        <p:nvSpPr>
          <p:cNvPr id="24" name="Footer Placeholder 3">
            <a:extLst>
              <a:ext uri="{FF2B5EF4-FFF2-40B4-BE49-F238E27FC236}">
                <a16:creationId xmlns:a16="http://schemas.microsoft.com/office/drawing/2014/main" id="{49509293-C240-9149-8EC9-76563D2A8D9A}"/>
              </a:ext>
            </a:extLst>
          </p:cNvPr>
          <p:cNvSpPr>
            <a:spLocks noGrp="1"/>
          </p:cNvSpPr>
          <p:nvPr>
            <p:ph type="ftr" sz="quarter" idx="3"/>
          </p:nvPr>
        </p:nvSpPr>
        <p:spPr>
          <a:xfrm>
            <a:off x="61093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0872939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9" name="pasted-image.pdf" descr="pasted-image.pdf">
            <a:extLst>
              <a:ext uri="{FF2B5EF4-FFF2-40B4-BE49-F238E27FC236}">
                <a16:creationId xmlns:a16="http://schemas.microsoft.com/office/drawing/2014/main" id="{EC24F8EB-216A-114C-A6F0-B1CE5F3DC436}"/>
              </a:ext>
            </a:extLst>
          </p:cNvPr>
          <p:cNvPicPr>
            <a:picLocks noChangeAspect="1"/>
          </p:cNvPicPr>
          <p:nvPr userDrawn="1"/>
        </p:nvPicPr>
        <p:blipFill>
          <a:blip r:embed="rId2">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52D58EA2-32E3-594E-9260-9C22B2654617}"/>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0961A5A9-3B30-4C89-ACEF-73FC797A84D9}"/>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93011068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sp>
        <p:nvSpPr>
          <p:cNvPr id="10" name="Footer Placeholder 3">
            <a:extLst>
              <a:ext uri="{FF2B5EF4-FFF2-40B4-BE49-F238E27FC236}">
                <a16:creationId xmlns:a16="http://schemas.microsoft.com/office/drawing/2014/main" id="{A91E565A-F689-FD45-AD59-7B622D380CC1}"/>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a:p>
        </p:txBody>
      </p:sp>
      <p:pic>
        <p:nvPicPr>
          <p:cNvPr id="9" name="pasted-image.pdf" descr="pasted-image.pdf">
            <a:extLst>
              <a:ext uri="{FF2B5EF4-FFF2-40B4-BE49-F238E27FC236}">
                <a16:creationId xmlns:a16="http://schemas.microsoft.com/office/drawing/2014/main" id="{F33EE887-530C-1743-A685-8FD470F4CB6A}"/>
              </a:ext>
            </a:extLst>
          </p:cNvPr>
          <p:cNvPicPr>
            <a:picLocks noChangeAspect="1"/>
          </p:cNvPicPr>
          <p:nvPr userDrawn="1"/>
        </p:nvPicPr>
        <p:blipFill>
          <a:blip r:embed="rId2">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1536487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2"/>
          </p:nvPr>
        </p:nvSpPr>
        <p:spPr>
          <a:xfrm>
            <a:off x="4377367" y="1764002"/>
            <a:ext cx="3429000" cy="4224337"/>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sp>
        <p:nvSpPr>
          <p:cNvPr id="11" name="Footer Placeholder 3">
            <a:extLst>
              <a:ext uri="{FF2B5EF4-FFF2-40B4-BE49-F238E27FC236}">
                <a16:creationId xmlns:a16="http://schemas.microsoft.com/office/drawing/2014/main" id="{369D8521-30EB-A144-A921-7BDC8DE7AF49}"/>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a:p>
        </p:txBody>
      </p:sp>
      <p:pic>
        <p:nvPicPr>
          <p:cNvPr id="10" name="pasted-image.pdf" descr="pasted-image.pdf">
            <a:extLst>
              <a:ext uri="{FF2B5EF4-FFF2-40B4-BE49-F238E27FC236}">
                <a16:creationId xmlns:a16="http://schemas.microsoft.com/office/drawing/2014/main" id="{DCDCCFF9-4E3A-4944-9237-6395AE361223}"/>
              </a:ext>
            </a:extLst>
          </p:cNvPr>
          <p:cNvPicPr>
            <a:picLocks noChangeAspect="1"/>
          </p:cNvPicPr>
          <p:nvPr userDrawn="1"/>
        </p:nvPicPr>
        <p:blipFill>
          <a:blip r:embed="rId2">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7092110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 Mountain Footer Lef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9"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11" name="Footer Placeholder 3">
            <a:extLst>
              <a:ext uri="{FF2B5EF4-FFF2-40B4-BE49-F238E27FC236}">
                <a16:creationId xmlns:a16="http://schemas.microsoft.com/office/drawing/2014/main" id="{7F601F8B-EEFB-E444-B24E-ECA9F5D459A5}"/>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7304751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bove the Tre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1824"/>
            <a:ext cx="12188824" cy="6856213"/>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solidFill>
                  <a:schemeClr val="tx1"/>
                </a:solidFill>
              </a:defRPr>
            </a:lvl1pPr>
          </a:lstStyle>
          <a:p>
            <a:r>
              <a:rPr lang="en-US"/>
              <a:t>Click to edit Master title style</a:t>
            </a:r>
            <a:endParaRPr lang="en-US" dirty="0"/>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1" name="Footer Placeholder 3">
            <a:extLst>
              <a:ext uri="{FF2B5EF4-FFF2-40B4-BE49-F238E27FC236}">
                <a16:creationId xmlns:a16="http://schemas.microsoft.com/office/drawing/2014/main" id="{E7A3AD5D-7551-ED48-B533-7097B4FD0234}"/>
              </a:ext>
            </a:extLst>
          </p:cNvPr>
          <p:cNvSpPr>
            <a:spLocks noGrp="1"/>
          </p:cNvSpPr>
          <p:nvPr>
            <p:ph type="ftr" sz="quarter" idx="3"/>
          </p:nvPr>
        </p:nvSpPr>
        <p:spPr>
          <a:xfrm>
            <a:off x="5699964"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pic>
        <p:nvPicPr>
          <p:cNvPr id="52" name="pasted-image.pdf" descr="pasted-image.pdf">
            <a:extLst>
              <a:ext uri="{FF2B5EF4-FFF2-40B4-BE49-F238E27FC236}">
                <a16:creationId xmlns:a16="http://schemas.microsoft.com/office/drawing/2014/main" id="{D60D4BDF-DED6-1242-8461-68BDA8F607DB}"/>
              </a:ext>
            </a:extLst>
          </p:cNvPr>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33708671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othill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54DE8D-0478-634F-B365-7E606B15F4C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5" name="Picture 24"/>
          <p:cNvPicPr>
            <a:picLocks noChangeAspect="1"/>
          </p:cNvPicPr>
          <p:nvPr userDrawn="1"/>
        </p:nvPicPr>
        <p:blipFill>
          <a:blip r:embed="rId3"/>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9"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33E82CE1-42FB-794C-8A69-B8286D6102F9}"/>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5239317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jpe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167A22-5189-DC48-B051-55E20BE7C8B2}"/>
              </a:ext>
            </a:extLst>
          </p:cNvPr>
          <p:cNvPicPr>
            <a:picLocks noChangeAspect="1"/>
          </p:cNvPicPr>
          <p:nvPr userDrawn="1"/>
        </p:nvPicPr>
        <p:blipFill>
          <a:blip r:embed="rId35"/>
          <a:stretch>
            <a:fillRect/>
          </a:stretch>
        </p:blipFill>
        <p:spPr>
          <a:xfrm>
            <a:off x="0" y="1787"/>
            <a:ext cx="12188823" cy="6856212"/>
          </a:xfrm>
          <a:prstGeom prst="rect">
            <a:avLst/>
          </a:prstGeom>
        </p:spPr>
      </p:pic>
      <p:pic>
        <p:nvPicPr>
          <p:cNvPr id="7" name="Picture 6">
            <a:extLst>
              <a:ext uri="{FF2B5EF4-FFF2-40B4-BE49-F238E27FC236}">
                <a16:creationId xmlns:a16="http://schemas.microsoft.com/office/drawing/2014/main" id="{AC458B4D-029F-FE44-892D-8785826D7796}"/>
              </a:ext>
            </a:extLst>
          </p:cNvPr>
          <p:cNvPicPr>
            <a:picLocks noChangeAspect="1"/>
          </p:cNvPicPr>
          <p:nvPr userDrawn="1"/>
        </p:nvPicPr>
        <p:blipFill>
          <a:blip r:embed="rId36"/>
          <a:stretch>
            <a:fillRect/>
          </a:stretch>
        </p:blipFill>
        <p:spPr>
          <a:xfrm>
            <a:off x="1" y="1787"/>
            <a:ext cx="12188823" cy="6856213"/>
          </a:xfrm>
          <a:prstGeom prst="rect">
            <a:avLst/>
          </a:prstGeom>
        </p:spPr>
      </p:pic>
      <p:sp>
        <p:nvSpPr>
          <p:cNvPr id="1026" name="Text Placeholder 6"/>
          <p:cNvSpPr>
            <a:spLocks noGrp="1"/>
          </p:cNvSpPr>
          <p:nvPr>
            <p:ph type="body" idx="1"/>
          </p:nvPr>
        </p:nvSpPr>
        <p:spPr bwMode="auto">
          <a:xfrm>
            <a:off x="571503" y="1762125"/>
            <a:ext cx="11045825" cy="43148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7" name="Title Placeholder 1"/>
          <p:cNvSpPr>
            <a:spLocks noGrp="1"/>
          </p:cNvSpPr>
          <p:nvPr>
            <p:ph type="title"/>
          </p:nvPr>
        </p:nvSpPr>
        <p:spPr bwMode="auto">
          <a:xfrm>
            <a:off x="571503" y="63500"/>
            <a:ext cx="11045825" cy="9906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t>Click to edit Master title style</a:t>
            </a:r>
            <a:endParaRPr lang="en-US" dirty="0"/>
          </a:p>
        </p:txBody>
      </p:sp>
      <p:sp>
        <p:nvSpPr>
          <p:cNvPr id="20" name="Footer Placeholder 3"/>
          <p:cNvSpPr>
            <a:spLocks noGrp="1"/>
          </p:cNvSpPr>
          <p:nvPr>
            <p:ph type="ftr" sz="quarter" idx="3"/>
          </p:nvPr>
        </p:nvSpPr>
        <p:spPr>
          <a:xfrm>
            <a:off x="61093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6" name="TextBox 5"/>
          <p:cNvSpPr txBox="1"/>
          <p:nvPr userDrawn="1"/>
        </p:nvSpPr>
        <p:spPr>
          <a:xfrm>
            <a:off x="13801725" y="6672263"/>
            <a:ext cx="184731" cy="400110"/>
          </a:xfrm>
          <a:prstGeom prst="rect">
            <a:avLst/>
          </a:prstGeom>
          <a:noFill/>
        </p:spPr>
        <p:txBody>
          <a:bodyPr wrap="none" rtlCol="0">
            <a:spAutoFit/>
          </a:bodyPr>
          <a:lstStyle/>
          <a:p>
            <a:pPr>
              <a:spcBef>
                <a:spcPts val="300"/>
              </a:spcBef>
              <a:spcAft>
                <a:spcPts val="600"/>
              </a:spcAft>
            </a:pPr>
            <a:endParaRPr lang="en-US" sz="2000" dirty="0">
              <a:solidFill>
                <a:schemeClr val="accent2">
                  <a:lumMod val="75000"/>
                </a:schemeClr>
              </a:solidFill>
              <a:latin typeface="Salesforce Sans"/>
              <a:cs typeface="Salesforce Sans"/>
            </a:endParaRPr>
          </a:p>
        </p:txBody>
      </p:sp>
    </p:spTree>
    <p:extLst>
      <p:ext uri="{BB962C8B-B14F-4D97-AF65-F5344CB8AC3E}">
        <p14:creationId xmlns:p14="http://schemas.microsoft.com/office/powerpoint/2010/main" val="838793672"/>
      </p:ext>
    </p:extLst>
  </p:cSld>
  <p:clrMap bg1="lt1" tx1="dk1" bg2="lt2" tx2="dk2" accent1="accent1" accent2="accent2" accent3="accent3" accent4="accent4" accent5="accent5" accent6="accent6" hlink="hlink" folHlink="folHlink"/>
  <p:sldLayoutIdLst>
    <p:sldLayoutId id="2147484459" r:id="rId1"/>
    <p:sldLayoutId id="2147484461" r:id="rId2"/>
    <p:sldLayoutId id="2147484409" r:id="rId3"/>
    <p:sldLayoutId id="2147484408" r:id="rId4"/>
    <p:sldLayoutId id="2147484410" r:id="rId5"/>
    <p:sldLayoutId id="2147484411" r:id="rId6"/>
    <p:sldLayoutId id="2147484415" r:id="rId7"/>
    <p:sldLayoutId id="2147484412" r:id="rId8"/>
    <p:sldLayoutId id="2147484413" r:id="rId9"/>
    <p:sldLayoutId id="2147484416" r:id="rId10"/>
    <p:sldLayoutId id="2147484417" r:id="rId11"/>
    <p:sldLayoutId id="2147484418" r:id="rId12"/>
    <p:sldLayoutId id="2147484438" r:id="rId13"/>
    <p:sldLayoutId id="2147484419" r:id="rId14"/>
    <p:sldLayoutId id="2147484439" r:id="rId15"/>
    <p:sldLayoutId id="2147484421" r:id="rId16"/>
    <p:sldLayoutId id="2147484422" r:id="rId17"/>
    <p:sldLayoutId id="2147484423" r:id="rId18"/>
    <p:sldLayoutId id="2147484424" r:id="rId19"/>
    <p:sldLayoutId id="2147484425" r:id="rId20"/>
    <p:sldLayoutId id="2147484430" r:id="rId21"/>
    <p:sldLayoutId id="2147484429" r:id="rId22"/>
    <p:sldLayoutId id="2147484458" r:id="rId23"/>
    <p:sldLayoutId id="2147484457" r:id="rId24"/>
    <p:sldLayoutId id="2147484426" r:id="rId25"/>
    <p:sldLayoutId id="2147484431" r:id="rId26"/>
    <p:sldLayoutId id="2147484427" r:id="rId27"/>
    <p:sldLayoutId id="2147484428" r:id="rId28"/>
    <p:sldLayoutId id="2147484465" r:id="rId29"/>
    <p:sldLayoutId id="2147484466" r:id="rId30"/>
    <p:sldLayoutId id="2147484467" r:id="rId31"/>
    <p:sldLayoutId id="2147484432" r:id="rId32"/>
    <p:sldLayoutId id="2147484433" r:id="rId33"/>
  </p:sldLayoutIdLst>
  <p:transition>
    <p:fade/>
  </p:transition>
  <p:hf sldNum="0" hdr="0" dt="0"/>
  <p:txStyles>
    <p:titleStyle>
      <a:lvl1pPr algn="l" rtl="0" eaLnBrk="1" fontAlgn="base" hangingPunct="1">
        <a:lnSpc>
          <a:spcPct val="95000"/>
        </a:lnSpc>
        <a:spcBef>
          <a:spcPct val="0"/>
        </a:spcBef>
        <a:spcAft>
          <a:spcPct val="0"/>
        </a:spcAft>
        <a:defRPr lang="en-US" sz="3000" b="0"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04">
          <p15:clr>
            <a:srgbClr val="F26B43"/>
          </p15:clr>
        </p15:guide>
        <p15:guide id="2" pos="364">
          <p15:clr>
            <a:srgbClr val="F26B43"/>
          </p15:clr>
        </p15:guide>
        <p15:guide id="3" orient="horz" pos="3909">
          <p15:clr>
            <a:srgbClr val="F26B43"/>
          </p15:clr>
        </p15:guide>
        <p15:guide id="4" pos="7319">
          <p15:clr>
            <a:srgbClr val="F26B43"/>
          </p15:clr>
        </p15:guide>
        <p15:guide id="5" orient="horz" pos="931">
          <p15:clr>
            <a:srgbClr val="F26B43"/>
          </p15:clr>
        </p15:guide>
        <p15:guide id="6" orient="horz" pos="4080">
          <p15:clr>
            <a:srgbClr val="F26B43"/>
          </p15:clr>
        </p15:guide>
        <p15:guide id="7" orient="horz" pos="39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9.xml"/><Relationship Id="rId6" Type="http://schemas.openxmlformats.org/officeDocument/2006/relationships/image" Target="../media/image50.jpg"/><Relationship Id="rId5" Type="http://schemas.openxmlformats.org/officeDocument/2006/relationships/image" Target="../media/image47.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image" Target="../media/image56.png"/><Relationship Id="rId5" Type="http://schemas.openxmlformats.org/officeDocument/2006/relationships/image" Target="../media/image59.png"/><Relationship Id="rId4" Type="http://schemas.openxmlformats.org/officeDocument/2006/relationships/image" Target="../media/image58.tif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6" Type="http://schemas.openxmlformats.org/officeDocument/2006/relationships/image" Target="../media/image50.jpg"/><Relationship Id="rId5" Type="http://schemas.openxmlformats.org/officeDocument/2006/relationships/image" Target="../media/image49.sv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5" Type="http://schemas.openxmlformats.org/officeDocument/2006/relationships/image" Target="../media/image50.jpg"/><Relationship Id="rId4" Type="http://schemas.openxmlformats.org/officeDocument/2006/relationships/image" Target="../media/image49.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It's Alive! Modern Visualforce in Lightning Experience</a:t>
            </a:r>
          </a:p>
        </p:txBody>
      </p:sp>
      <p:sp>
        <p:nvSpPr>
          <p:cNvPr id="10" name="Subtitle 9"/>
          <p:cNvSpPr>
            <a:spLocks noGrp="1"/>
          </p:cNvSpPr>
          <p:nvPr>
            <p:ph type="subTitle" idx="1"/>
          </p:nvPr>
        </p:nvSpPr>
        <p:spPr/>
        <p:txBody>
          <a:bodyPr/>
          <a:lstStyle/>
          <a:p>
            <a:r>
              <a:rPr lang="en-US" dirty="0"/>
              <a:t>Visualforce Live Controller</a:t>
            </a:r>
          </a:p>
        </p:txBody>
      </p:sp>
      <p:sp>
        <p:nvSpPr>
          <p:cNvPr id="9" name="Text Placeholder 8"/>
          <p:cNvSpPr>
            <a:spLocks noGrp="1"/>
          </p:cNvSpPr>
          <p:nvPr>
            <p:ph type="body" sz="quarter" idx="16"/>
          </p:nvPr>
        </p:nvSpPr>
        <p:spPr/>
        <p:txBody>
          <a:bodyPr/>
          <a:lstStyle/>
          <a:p>
            <a:r>
              <a:rPr lang="en-US" dirty="0"/>
              <a:t>@</a:t>
            </a:r>
            <a:r>
              <a:rPr lang="en-US" dirty="0" err="1"/>
              <a:t>mpsenn</a:t>
            </a:r>
            <a:endParaRPr lang="en-US" dirty="0"/>
          </a:p>
          <a:p>
            <a:endParaRPr lang="en-US" dirty="0"/>
          </a:p>
        </p:txBody>
      </p:sp>
      <p:sp>
        <p:nvSpPr>
          <p:cNvPr id="2" name="Subtitle 1"/>
          <p:cNvSpPr>
            <a:spLocks noGrp="1"/>
          </p:cNvSpPr>
          <p:nvPr>
            <p:ph type="body" sz="quarter" idx="17"/>
          </p:nvPr>
        </p:nvSpPr>
        <p:spPr/>
        <p:txBody>
          <a:bodyPr/>
          <a:lstStyle/>
          <a:p>
            <a:r>
              <a:rPr lang="en-US" dirty="0"/>
              <a:t>Mike </a:t>
            </a:r>
            <a:r>
              <a:rPr lang="en-US" dirty="0" err="1"/>
              <a:t>Senn</a:t>
            </a:r>
            <a:r>
              <a:rPr lang="en-US" dirty="0"/>
              <a:t>, Visualforce Platform Developer</a:t>
            </a:r>
          </a:p>
        </p:txBody>
      </p:sp>
    </p:spTree>
    <p:extLst>
      <p:ext uri="{BB962C8B-B14F-4D97-AF65-F5344CB8AC3E}">
        <p14:creationId xmlns:p14="http://schemas.microsoft.com/office/powerpoint/2010/main" val="14523482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2FF0E-9D43-E747-92A7-6230A14A00DC}"/>
              </a:ext>
            </a:extLst>
          </p:cNvPr>
          <p:cNvSpPr>
            <a:spLocks noGrp="1"/>
          </p:cNvSpPr>
          <p:nvPr>
            <p:ph type="ctrTitle"/>
          </p:nvPr>
        </p:nvSpPr>
        <p:spPr/>
        <p:txBody>
          <a:bodyPr/>
          <a:lstStyle/>
          <a:p>
            <a:r>
              <a:rPr lang="en-US" dirty="0"/>
              <a:t>Demo: Clearing </a:t>
            </a:r>
            <a:r>
              <a:rPr lang="en-US" dirty="0" err="1"/>
              <a:t>Viewstate</a:t>
            </a:r>
            <a:endParaRPr lang="en-US" dirty="0"/>
          </a:p>
        </p:txBody>
      </p:sp>
      <p:sp>
        <p:nvSpPr>
          <p:cNvPr id="3" name="Text Placeholder 2">
            <a:extLst>
              <a:ext uri="{FF2B5EF4-FFF2-40B4-BE49-F238E27FC236}">
                <a16:creationId xmlns:a16="http://schemas.microsoft.com/office/drawing/2014/main" id="{967C8F37-3236-DE4B-8E98-F12D309D4DE0}"/>
              </a:ext>
            </a:extLst>
          </p:cNvPr>
          <p:cNvSpPr>
            <a:spLocks noGrp="1"/>
          </p:cNvSpPr>
          <p:nvPr>
            <p:ph type="body" idx="11"/>
          </p:nvPr>
        </p:nvSpPr>
        <p:spPr/>
        <p:txBody>
          <a:bodyPr/>
          <a:lstStyle/>
          <a:p>
            <a:r>
              <a:rPr lang="en-US" dirty="0"/>
              <a:t>Custom Controllers and Controller Extensions</a:t>
            </a:r>
          </a:p>
        </p:txBody>
      </p:sp>
      <p:grpSp>
        <p:nvGrpSpPr>
          <p:cNvPr id="4" name="Group 3">
            <a:extLst>
              <a:ext uri="{FF2B5EF4-FFF2-40B4-BE49-F238E27FC236}">
                <a16:creationId xmlns:a16="http://schemas.microsoft.com/office/drawing/2014/main" id="{A75675BB-A722-BC46-A575-84D11A8CD028}"/>
              </a:ext>
            </a:extLst>
          </p:cNvPr>
          <p:cNvGrpSpPr/>
          <p:nvPr/>
        </p:nvGrpSpPr>
        <p:grpSpPr>
          <a:xfrm>
            <a:off x="9116018" y="0"/>
            <a:ext cx="1231306" cy="1298572"/>
            <a:chOff x="7847251" y="893"/>
            <a:chExt cx="1231306" cy="1298572"/>
          </a:xfrm>
        </p:grpSpPr>
        <p:grpSp>
          <p:nvGrpSpPr>
            <p:cNvPr id="5" name="Group 4">
              <a:extLst>
                <a:ext uri="{FF2B5EF4-FFF2-40B4-BE49-F238E27FC236}">
                  <a16:creationId xmlns:a16="http://schemas.microsoft.com/office/drawing/2014/main" id="{8CE61F88-B645-6946-ABA4-1C18106919C8}"/>
                </a:ext>
              </a:extLst>
            </p:cNvPr>
            <p:cNvGrpSpPr/>
            <p:nvPr/>
          </p:nvGrpSpPr>
          <p:grpSpPr>
            <a:xfrm>
              <a:off x="7847251" y="893"/>
              <a:ext cx="1231306" cy="1298572"/>
              <a:chOff x="17534474" y="0"/>
              <a:chExt cx="2463254" cy="2597820"/>
            </a:xfrm>
          </p:grpSpPr>
          <p:sp>
            <p:nvSpPr>
              <p:cNvPr id="7" name="Shadow">
                <a:extLst>
                  <a:ext uri="{FF2B5EF4-FFF2-40B4-BE49-F238E27FC236}">
                    <a16:creationId xmlns:a16="http://schemas.microsoft.com/office/drawing/2014/main" id="{255AB57E-02E0-6B49-80C5-D255F1341401}"/>
                  </a:ext>
                </a:extLst>
              </p:cNvPr>
              <p:cNvSpPr/>
              <p:nvPr/>
            </p:nvSpPr>
            <p:spPr>
              <a:xfrm>
                <a:off x="17583932" y="0"/>
                <a:ext cx="2355214" cy="2597820"/>
              </a:xfrm>
              <a:custGeom>
                <a:avLst/>
                <a:gdLst>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672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6988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140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292 h 21600"/>
                  <a:gd name="connsiteX4" fmla="*/ 21635 w 21684"/>
                  <a:gd name="connsiteY4" fmla="*/ 0 h 21600"/>
                  <a:gd name="connsiteX5" fmla="*/ 84 w 21684"/>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84" h="21600" extrusionOk="0">
                    <a:moveTo>
                      <a:pt x="84" y="0"/>
                    </a:moveTo>
                    <a:cubicBezTo>
                      <a:pt x="56" y="5739"/>
                      <a:pt x="28" y="11477"/>
                      <a:pt x="0" y="17216"/>
                    </a:cubicBezTo>
                    <a:lnTo>
                      <a:pt x="10885" y="21600"/>
                    </a:lnTo>
                    <a:lnTo>
                      <a:pt x="21684" y="17292"/>
                    </a:lnTo>
                    <a:cubicBezTo>
                      <a:pt x="21668" y="11401"/>
                      <a:pt x="21651" y="5891"/>
                      <a:pt x="21635" y="0"/>
                    </a:cubicBezTo>
                    <a:lnTo>
                      <a:pt x="84" y="0"/>
                    </a:lnTo>
                    <a:close/>
                  </a:path>
                </a:pathLst>
              </a:custGeom>
              <a:solidFill>
                <a:schemeClr val="bg1"/>
              </a:solidFill>
              <a:ln w="12700" cap="flat">
                <a:noFill/>
                <a:miter lim="400000"/>
              </a:ln>
              <a:effectLst>
                <a:outerShdw blurRad="63500" dist="38100" dir="5400000" rotWithShape="0">
                  <a:srgbClr val="000000">
                    <a:alpha val="60000"/>
                  </a:srgbClr>
                </a:outerShdw>
              </a:effectLst>
            </p:spPr>
            <p:txBody>
              <a:bodyPr wrap="square" lIns="38090" tIns="38090" rIns="38090" bIns="38090" numCol="1" anchor="ctr">
                <a:noAutofit/>
              </a:bodyPr>
              <a:lstStyle/>
              <a:p>
                <a:pPr algn="ctr">
                  <a:spcBef>
                    <a:spcPts val="450"/>
                  </a:spcBef>
                </a:pPr>
                <a:endParaRPr sz="1200"/>
              </a:p>
            </p:txBody>
          </p:sp>
          <p:sp>
            <p:nvSpPr>
              <p:cNvPr id="8" name="Banner">
                <a:extLst>
                  <a:ext uri="{FF2B5EF4-FFF2-40B4-BE49-F238E27FC236}">
                    <a16:creationId xmlns:a16="http://schemas.microsoft.com/office/drawing/2014/main" id="{675376C3-05B7-9949-A2D7-D7F2AEC80027}"/>
                  </a:ext>
                </a:extLst>
              </p:cNvPr>
              <p:cNvSpPr/>
              <p:nvPr/>
            </p:nvSpPr>
            <p:spPr>
              <a:xfrm>
                <a:off x="17534474" y="0"/>
                <a:ext cx="2463254" cy="25978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72"/>
                    </a:lnTo>
                    <a:lnTo>
                      <a:pt x="10801" y="21600"/>
                    </a:lnTo>
                    <a:lnTo>
                      <a:pt x="21600" y="17672"/>
                    </a:lnTo>
                    <a:lnTo>
                      <a:pt x="21551" y="0"/>
                    </a:lnTo>
                    <a:lnTo>
                      <a:pt x="0" y="0"/>
                    </a:lnTo>
                    <a:close/>
                  </a:path>
                </a:pathLst>
              </a:custGeom>
              <a:gradFill flip="none" rotWithShape="1">
                <a:gsLst>
                  <a:gs pos="0">
                    <a:srgbClr val="3BB3BA"/>
                  </a:gs>
                  <a:gs pos="100000">
                    <a:srgbClr val="34A0A7">
                      <a:lumMod val="80000"/>
                    </a:srgbClr>
                  </a:gs>
                </a:gsLst>
                <a:lin ang="5400000" scaled="0"/>
              </a:gradFill>
              <a:ln w="12700" cap="flat">
                <a:noFill/>
                <a:miter lim="400000"/>
              </a:ln>
              <a:effectLst/>
            </p:spPr>
            <p:txBody>
              <a:bodyPr wrap="square" lIns="38090" tIns="38090" rIns="38090" bIns="38090" numCol="1" anchor="ctr">
                <a:noAutofit/>
              </a:bodyPr>
              <a:lstStyle/>
              <a:p>
                <a:pPr algn="ctr">
                  <a:spcBef>
                    <a:spcPts val="450"/>
                  </a:spcBef>
                </a:pPr>
                <a:endParaRPr sz="1200" dirty="0"/>
              </a:p>
            </p:txBody>
          </p:sp>
        </p:grpSp>
        <p:sp>
          <p:nvSpPr>
            <p:cNvPr id="6" name="Generally Available 2019">
              <a:extLst>
                <a:ext uri="{FF2B5EF4-FFF2-40B4-BE49-F238E27FC236}">
                  <a16:creationId xmlns:a16="http://schemas.microsoft.com/office/drawing/2014/main" id="{71D9C91C-2A41-2246-8F4F-A128EB08E34B}"/>
                </a:ext>
              </a:extLst>
            </p:cNvPr>
            <p:cNvSpPr txBox="1"/>
            <p:nvPr/>
          </p:nvSpPr>
          <p:spPr>
            <a:xfrm>
              <a:off x="7926465" y="537765"/>
              <a:ext cx="1072878" cy="523220"/>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nchor="b">
              <a:spAutoFit/>
            </a:bodyPr>
            <a:lstStyle>
              <a:defPPr>
                <a:defRPr lang="en-US"/>
              </a:defPPr>
              <a:lvl1pPr algn="ctr">
                <a:lnSpc>
                  <a:spcPct val="90000"/>
                </a:lnSpc>
                <a:spcBef>
                  <a:spcPts val="300"/>
                </a:spcBef>
                <a:spcAft>
                  <a:spcPts val="600"/>
                </a:spcAft>
                <a:defRPr sz="1400">
                  <a:solidFill>
                    <a:schemeClr val="bg1"/>
                  </a:solidFill>
                  <a:latin typeface="Salesforce Sans"/>
                  <a:cs typeface="Salesforce Sans"/>
                </a:defRPr>
              </a:lvl1pPr>
            </a:lstStyle>
            <a:p>
              <a:pPr>
                <a:lnSpc>
                  <a:spcPct val="100000"/>
                </a:lnSpc>
              </a:pPr>
              <a:r>
                <a:rPr lang="en-US" dirty="0"/>
                <a:t>Open Pilot</a:t>
              </a:r>
              <a:br>
                <a:rPr dirty="0"/>
              </a:br>
              <a:r>
                <a:rPr lang="en-US" b="1" dirty="0"/>
                <a:t>Summer ‘</a:t>
              </a:r>
              <a:r>
                <a:rPr b="1" dirty="0"/>
                <a:t>19</a:t>
              </a:r>
            </a:p>
          </p:txBody>
        </p:sp>
      </p:grpSp>
    </p:spTree>
    <p:extLst>
      <p:ext uri="{BB962C8B-B14F-4D97-AF65-F5344CB8AC3E}">
        <p14:creationId xmlns:p14="http://schemas.microsoft.com/office/powerpoint/2010/main" val="4561292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FD51E8-5DAD-3A4A-B0F4-176456B7D094}"/>
              </a:ext>
            </a:extLst>
          </p:cNvPr>
          <p:cNvSpPr>
            <a:spLocks noGrp="1"/>
          </p:cNvSpPr>
          <p:nvPr>
            <p:ph sz="quarter" idx="11"/>
          </p:nvPr>
        </p:nvSpPr>
        <p:spPr>
          <a:xfrm>
            <a:off x="571500" y="1764284"/>
            <a:ext cx="11045952" cy="2289556"/>
          </a:xfrm>
        </p:spPr>
        <p:txBody>
          <a:bodyPr/>
          <a:lstStyle/>
          <a:p>
            <a:pPr marL="342900" indent="-342900">
              <a:buFont typeface="Arial" panose="020B0604020202020204" pitchFamily="34" charset="0"/>
              <a:buChar char="•"/>
            </a:pPr>
            <a:r>
              <a:rPr lang="en-US" dirty="0" err="1"/>
              <a:t>Viewstate</a:t>
            </a:r>
            <a:r>
              <a:rPr lang="en-US" dirty="0"/>
              <a:t> is delivered with each Visualforce page request.</a:t>
            </a:r>
          </a:p>
          <a:p>
            <a:pPr marL="342900" indent="-342900">
              <a:buFont typeface="Arial" panose="020B0604020202020204" pitchFamily="34" charset="0"/>
              <a:buChar char="•"/>
            </a:pPr>
            <a:r>
              <a:rPr lang="en-US" dirty="0"/>
              <a:t>Controller fields and data are stored in </a:t>
            </a:r>
            <a:r>
              <a:rPr lang="en-US" dirty="0" err="1"/>
              <a:t>viewstate</a:t>
            </a:r>
            <a:r>
              <a:rPr lang="en-US" dirty="0"/>
              <a:t>.</a:t>
            </a:r>
          </a:p>
          <a:p>
            <a:pPr marL="342900" indent="-342900">
              <a:buFont typeface="Arial" panose="020B0604020202020204" pitchFamily="34" charset="0"/>
              <a:buChar char="•"/>
            </a:pPr>
            <a:r>
              <a:rPr lang="en-US" dirty="0"/>
              <a:t>Use Apex to clear controller fields.</a:t>
            </a:r>
          </a:p>
        </p:txBody>
      </p:sp>
      <p:sp>
        <p:nvSpPr>
          <p:cNvPr id="3" name="Text Placeholder 2">
            <a:extLst>
              <a:ext uri="{FF2B5EF4-FFF2-40B4-BE49-F238E27FC236}">
                <a16:creationId xmlns:a16="http://schemas.microsoft.com/office/drawing/2014/main" id="{4F768881-467B-274E-942C-65E742D0A151}"/>
              </a:ext>
            </a:extLst>
          </p:cNvPr>
          <p:cNvSpPr>
            <a:spLocks noGrp="1"/>
          </p:cNvSpPr>
          <p:nvPr>
            <p:ph type="body" sz="quarter" idx="16"/>
          </p:nvPr>
        </p:nvSpPr>
        <p:spPr/>
        <p:txBody>
          <a:bodyPr/>
          <a:lstStyle/>
          <a:p>
            <a:endParaRPr lang="en-US"/>
          </a:p>
        </p:txBody>
      </p:sp>
      <p:sp>
        <p:nvSpPr>
          <p:cNvPr id="4" name="Footer Placeholder 3">
            <a:extLst>
              <a:ext uri="{FF2B5EF4-FFF2-40B4-BE49-F238E27FC236}">
                <a16:creationId xmlns:a16="http://schemas.microsoft.com/office/drawing/2014/main" id="{04CEEA49-5F05-B345-BF06-18C5EE1DF676}"/>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CD91731B-DF23-9847-A511-40E35927A08C}"/>
              </a:ext>
            </a:extLst>
          </p:cNvPr>
          <p:cNvSpPr>
            <a:spLocks noGrp="1"/>
          </p:cNvSpPr>
          <p:nvPr>
            <p:ph type="title"/>
          </p:nvPr>
        </p:nvSpPr>
        <p:spPr/>
        <p:txBody>
          <a:bodyPr/>
          <a:lstStyle/>
          <a:p>
            <a:r>
              <a:rPr lang="en-US" dirty="0"/>
              <a:t>Visualforce </a:t>
            </a:r>
            <a:r>
              <a:rPr lang="en-US" dirty="0" err="1"/>
              <a:t>Viewstate</a:t>
            </a:r>
            <a:endParaRPr lang="en-US" dirty="0"/>
          </a:p>
        </p:txBody>
      </p:sp>
      <p:grpSp>
        <p:nvGrpSpPr>
          <p:cNvPr id="6" name="Group 5">
            <a:extLst>
              <a:ext uri="{FF2B5EF4-FFF2-40B4-BE49-F238E27FC236}">
                <a16:creationId xmlns:a16="http://schemas.microsoft.com/office/drawing/2014/main" id="{3CAA3522-CAD5-6F46-B0CB-ED2E51D15F1A}"/>
              </a:ext>
            </a:extLst>
          </p:cNvPr>
          <p:cNvGrpSpPr/>
          <p:nvPr/>
        </p:nvGrpSpPr>
        <p:grpSpPr>
          <a:xfrm>
            <a:off x="9116018" y="0"/>
            <a:ext cx="1231306" cy="1298572"/>
            <a:chOff x="7847251" y="893"/>
            <a:chExt cx="1231306" cy="1298572"/>
          </a:xfrm>
        </p:grpSpPr>
        <p:grpSp>
          <p:nvGrpSpPr>
            <p:cNvPr id="7" name="Group 6">
              <a:extLst>
                <a:ext uri="{FF2B5EF4-FFF2-40B4-BE49-F238E27FC236}">
                  <a16:creationId xmlns:a16="http://schemas.microsoft.com/office/drawing/2014/main" id="{CFE562CE-46BE-6546-866F-BB0501588173}"/>
                </a:ext>
              </a:extLst>
            </p:cNvPr>
            <p:cNvGrpSpPr/>
            <p:nvPr/>
          </p:nvGrpSpPr>
          <p:grpSpPr>
            <a:xfrm>
              <a:off x="7847251" y="893"/>
              <a:ext cx="1231306" cy="1298572"/>
              <a:chOff x="17534474" y="0"/>
              <a:chExt cx="2463254" cy="2597820"/>
            </a:xfrm>
          </p:grpSpPr>
          <p:sp>
            <p:nvSpPr>
              <p:cNvPr id="9" name="Shadow">
                <a:extLst>
                  <a:ext uri="{FF2B5EF4-FFF2-40B4-BE49-F238E27FC236}">
                    <a16:creationId xmlns:a16="http://schemas.microsoft.com/office/drawing/2014/main" id="{2D4D3965-0E79-0F4B-8A2E-6C7A36FBF01F}"/>
                  </a:ext>
                </a:extLst>
              </p:cNvPr>
              <p:cNvSpPr/>
              <p:nvPr/>
            </p:nvSpPr>
            <p:spPr>
              <a:xfrm>
                <a:off x="17583932" y="0"/>
                <a:ext cx="2355214" cy="2597820"/>
              </a:xfrm>
              <a:custGeom>
                <a:avLst/>
                <a:gdLst>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672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6988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140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292 h 21600"/>
                  <a:gd name="connsiteX4" fmla="*/ 21635 w 21684"/>
                  <a:gd name="connsiteY4" fmla="*/ 0 h 21600"/>
                  <a:gd name="connsiteX5" fmla="*/ 84 w 21684"/>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84" h="21600" extrusionOk="0">
                    <a:moveTo>
                      <a:pt x="84" y="0"/>
                    </a:moveTo>
                    <a:cubicBezTo>
                      <a:pt x="56" y="5739"/>
                      <a:pt x="28" y="11477"/>
                      <a:pt x="0" y="17216"/>
                    </a:cubicBezTo>
                    <a:lnTo>
                      <a:pt x="10885" y="21600"/>
                    </a:lnTo>
                    <a:lnTo>
                      <a:pt x="21684" y="17292"/>
                    </a:lnTo>
                    <a:cubicBezTo>
                      <a:pt x="21668" y="11401"/>
                      <a:pt x="21651" y="5891"/>
                      <a:pt x="21635" y="0"/>
                    </a:cubicBezTo>
                    <a:lnTo>
                      <a:pt x="84" y="0"/>
                    </a:lnTo>
                    <a:close/>
                  </a:path>
                </a:pathLst>
              </a:custGeom>
              <a:solidFill>
                <a:schemeClr val="bg1"/>
              </a:solidFill>
              <a:ln w="12700" cap="flat">
                <a:noFill/>
                <a:miter lim="400000"/>
              </a:ln>
              <a:effectLst>
                <a:outerShdw blurRad="63500" dist="38100" dir="5400000" rotWithShape="0">
                  <a:srgbClr val="000000">
                    <a:alpha val="60000"/>
                  </a:srgbClr>
                </a:outerShdw>
              </a:effectLst>
            </p:spPr>
            <p:txBody>
              <a:bodyPr wrap="square" lIns="38090" tIns="38090" rIns="38090" bIns="38090" numCol="1" anchor="ctr">
                <a:noAutofit/>
              </a:bodyPr>
              <a:lstStyle/>
              <a:p>
                <a:pPr algn="ctr">
                  <a:spcBef>
                    <a:spcPts val="450"/>
                  </a:spcBef>
                </a:pPr>
                <a:endParaRPr sz="1200"/>
              </a:p>
            </p:txBody>
          </p:sp>
          <p:sp>
            <p:nvSpPr>
              <p:cNvPr id="10" name="Banner">
                <a:extLst>
                  <a:ext uri="{FF2B5EF4-FFF2-40B4-BE49-F238E27FC236}">
                    <a16:creationId xmlns:a16="http://schemas.microsoft.com/office/drawing/2014/main" id="{34297A2B-6A61-AE4E-8DA2-BBA6349B09D5}"/>
                  </a:ext>
                </a:extLst>
              </p:cNvPr>
              <p:cNvSpPr/>
              <p:nvPr/>
            </p:nvSpPr>
            <p:spPr>
              <a:xfrm>
                <a:off x="17534474" y="0"/>
                <a:ext cx="2463254" cy="25978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72"/>
                    </a:lnTo>
                    <a:lnTo>
                      <a:pt x="10801" y="21600"/>
                    </a:lnTo>
                    <a:lnTo>
                      <a:pt x="21600" y="17672"/>
                    </a:lnTo>
                    <a:lnTo>
                      <a:pt x="21551" y="0"/>
                    </a:lnTo>
                    <a:lnTo>
                      <a:pt x="0" y="0"/>
                    </a:lnTo>
                    <a:close/>
                  </a:path>
                </a:pathLst>
              </a:custGeom>
              <a:gradFill flip="none" rotWithShape="1">
                <a:gsLst>
                  <a:gs pos="0">
                    <a:srgbClr val="3BB3BA"/>
                  </a:gs>
                  <a:gs pos="100000">
                    <a:srgbClr val="34A0A7">
                      <a:lumMod val="80000"/>
                    </a:srgbClr>
                  </a:gs>
                </a:gsLst>
                <a:lin ang="5400000" scaled="0"/>
              </a:gradFill>
              <a:ln w="12700" cap="flat">
                <a:noFill/>
                <a:miter lim="400000"/>
              </a:ln>
              <a:effectLst/>
            </p:spPr>
            <p:txBody>
              <a:bodyPr wrap="square" lIns="38090" tIns="38090" rIns="38090" bIns="38090" numCol="1" anchor="ctr">
                <a:noAutofit/>
              </a:bodyPr>
              <a:lstStyle/>
              <a:p>
                <a:pPr algn="ctr">
                  <a:spcBef>
                    <a:spcPts val="450"/>
                  </a:spcBef>
                </a:pPr>
                <a:endParaRPr sz="1200" dirty="0"/>
              </a:p>
            </p:txBody>
          </p:sp>
        </p:grpSp>
        <p:sp>
          <p:nvSpPr>
            <p:cNvPr id="8" name="Generally Available 2019">
              <a:extLst>
                <a:ext uri="{FF2B5EF4-FFF2-40B4-BE49-F238E27FC236}">
                  <a16:creationId xmlns:a16="http://schemas.microsoft.com/office/drawing/2014/main" id="{2286D681-1C55-944B-BAB0-C80E8FB4731D}"/>
                </a:ext>
              </a:extLst>
            </p:cNvPr>
            <p:cNvSpPr txBox="1"/>
            <p:nvPr/>
          </p:nvSpPr>
          <p:spPr>
            <a:xfrm>
              <a:off x="7926465" y="537765"/>
              <a:ext cx="1072878" cy="523220"/>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nchor="b">
              <a:spAutoFit/>
            </a:bodyPr>
            <a:lstStyle>
              <a:defPPr>
                <a:defRPr lang="en-US"/>
              </a:defPPr>
              <a:lvl1pPr algn="ctr">
                <a:lnSpc>
                  <a:spcPct val="90000"/>
                </a:lnSpc>
                <a:spcBef>
                  <a:spcPts val="300"/>
                </a:spcBef>
                <a:spcAft>
                  <a:spcPts val="600"/>
                </a:spcAft>
                <a:defRPr sz="1400">
                  <a:solidFill>
                    <a:schemeClr val="bg1"/>
                  </a:solidFill>
                  <a:latin typeface="Salesforce Sans"/>
                  <a:cs typeface="Salesforce Sans"/>
                </a:defRPr>
              </a:lvl1pPr>
            </a:lstStyle>
            <a:p>
              <a:pPr>
                <a:lnSpc>
                  <a:spcPct val="100000"/>
                </a:lnSpc>
              </a:pPr>
              <a:r>
                <a:rPr lang="en-US" dirty="0"/>
                <a:t>Open Pilot</a:t>
              </a:r>
              <a:br>
                <a:rPr dirty="0"/>
              </a:br>
              <a:r>
                <a:rPr lang="en-US" b="1" dirty="0"/>
                <a:t>Summer ‘</a:t>
              </a:r>
              <a:r>
                <a:rPr b="1" dirty="0"/>
                <a:t>19</a:t>
              </a:r>
            </a:p>
          </p:txBody>
        </p:sp>
      </p:grpSp>
      <p:sp>
        <p:nvSpPr>
          <p:cNvPr id="20" name="Rectangle 19">
            <a:extLst>
              <a:ext uri="{FF2B5EF4-FFF2-40B4-BE49-F238E27FC236}">
                <a16:creationId xmlns:a16="http://schemas.microsoft.com/office/drawing/2014/main" id="{EC24377C-1A56-9C43-A78C-1F36947063BF}"/>
              </a:ext>
            </a:extLst>
          </p:cNvPr>
          <p:cNvSpPr/>
          <p:nvPr/>
        </p:nvSpPr>
        <p:spPr>
          <a:xfrm>
            <a:off x="1316476" y="3262441"/>
            <a:ext cx="9876818" cy="3416320"/>
          </a:xfrm>
          <a:prstGeom prst="rect">
            <a:avLst/>
          </a:prstGeom>
        </p:spPr>
        <p:txBody>
          <a:bodyPr wrap="square">
            <a:spAutoFit/>
          </a:bodyPr>
          <a:lstStyle/>
          <a:p>
            <a:pPr marL="6350"/>
            <a:r>
              <a:rPr lang="en-US" dirty="0">
                <a:solidFill>
                  <a:srgbClr val="0000FF"/>
                </a:solidFill>
                <a:latin typeface="Menlo" panose="020B0609030804020204" pitchFamily="49" charset="0"/>
              </a:rPr>
              <a:t>public</a:t>
            </a:r>
            <a:r>
              <a:rPr lang="en-US" dirty="0">
                <a:solidFill>
                  <a:srgbClr val="000000"/>
                </a:solidFill>
                <a:latin typeface="Menlo" panose="020B0609030804020204" pitchFamily="49" charset="0"/>
              </a:rPr>
              <a:t> with sharing </a:t>
            </a:r>
            <a:r>
              <a:rPr lang="en-US" dirty="0">
                <a:solidFill>
                  <a:srgbClr val="0000FF"/>
                </a:solidFill>
                <a:latin typeface="Menlo" panose="020B0609030804020204" pitchFamily="49" charset="0"/>
              </a:rPr>
              <a:t>class</a:t>
            </a:r>
            <a:r>
              <a:rPr lang="en-US" dirty="0">
                <a:solidFill>
                  <a:srgbClr val="000000"/>
                </a:solidFill>
                <a:latin typeface="Menlo" panose="020B0609030804020204" pitchFamily="49" charset="0"/>
              </a:rPr>
              <a:t> </a:t>
            </a:r>
            <a:r>
              <a:rPr lang="en-US" dirty="0" err="1">
                <a:solidFill>
                  <a:srgbClr val="267F99"/>
                </a:solidFill>
                <a:latin typeface="Menlo" panose="020B0609030804020204" pitchFamily="49" charset="0"/>
              </a:rPr>
              <a:t>DonationSiteExtension</a:t>
            </a:r>
            <a:r>
              <a:rPr lang="en-US" dirty="0">
                <a:solidFill>
                  <a:srgbClr val="000000"/>
                </a:solidFill>
                <a:latin typeface="Menlo" panose="020B0609030804020204" pitchFamily="49" charset="0"/>
              </a:rPr>
              <a:t> {</a:t>
            </a:r>
          </a:p>
          <a:p>
            <a:pPr marL="6350"/>
            <a:br>
              <a:rPr lang="en-US" dirty="0">
                <a:solidFill>
                  <a:srgbClr val="000000"/>
                </a:solidFill>
                <a:latin typeface="Menlo" panose="020B0609030804020204" pitchFamily="49" charset="0"/>
              </a:rPr>
            </a:b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private</a:t>
            </a:r>
            <a:r>
              <a:rPr lang="en-US" dirty="0">
                <a:solidFill>
                  <a:srgbClr val="000000"/>
                </a:solidFill>
                <a:latin typeface="Menlo" panose="020B0609030804020204" pitchFamily="49" charset="0"/>
              </a:rPr>
              <a:t> </a:t>
            </a:r>
            <a:r>
              <a:rPr lang="en-US" dirty="0" err="1">
                <a:solidFill>
                  <a:srgbClr val="267F99"/>
                </a:solidFill>
                <a:latin typeface="Menlo" panose="020B0609030804020204" pitchFamily="49" charset="0"/>
              </a:rPr>
              <a:t>ApexPages</a:t>
            </a:r>
            <a:r>
              <a:rPr lang="en-US" dirty="0" err="1">
                <a:solidFill>
                  <a:srgbClr val="000000"/>
                </a:solidFill>
                <a:latin typeface="Menlo" panose="020B0609030804020204" pitchFamily="49" charset="0"/>
              </a:rPr>
              <a:t>.</a:t>
            </a:r>
            <a:r>
              <a:rPr lang="en-US" dirty="0" err="1">
                <a:solidFill>
                  <a:srgbClr val="267F99"/>
                </a:solidFill>
                <a:latin typeface="Menlo" panose="020B0609030804020204" pitchFamily="49" charset="0"/>
              </a:rPr>
              <a:t>StandardController</a:t>
            </a:r>
            <a:r>
              <a:rPr lang="en-US" dirty="0">
                <a:solidFill>
                  <a:srgbClr val="000000"/>
                </a:solidFill>
                <a:latin typeface="Menlo" panose="020B0609030804020204" pitchFamily="49" charset="0"/>
              </a:rPr>
              <a:t> </a:t>
            </a:r>
            <a:r>
              <a:rPr lang="en-US" dirty="0">
                <a:solidFill>
                  <a:srgbClr val="001080"/>
                </a:solidFill>
                <a:latin typeface="Menlo" panose="020B0609030804020204" pitchFamily="49" charset="0"/>
              </a:rPr>
              <a:t>ctrl</a:t>
            </a:r>
            <a:r>
              <a:rPr lang="en-US" dirty="0">
                <a:solidFill>
                  <a:srgbClr val="000000"/>
                </a:solidFill>
                <a:latin typeface="Menlo" panose="020B0609030804020204" pitchFamily="49" charset="0"/>
              </a:rPr>
              <a:t>;</a:t>
            </a:r>
            <a:br>
              <a:rPr lang="en-US" dirty="0">
                <a:solidFill>
                  <a:srgbClr val="000000"/>
                </a:solidFill>
                <a:latin typeface="Menlo" panose="020B0609030804020204" pitchFamily="49" charset="0"/>
              </a:rPr>
            </a:b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private</a:t>
            </a:r>
            <a:r>
              <a:rPr lang="en-US" dirty="0">
                <a:solidFill>
                  <a:srgbClr val="000000"/>
                </a:solidFill>
                <a:latin typeface="Menlo" panose="020B0609030804020204" pitchFamily="49" charset="0"/>
              </a:rPr>
              <a:t> </a:t>
            </a:r>
            <a:r>
              <a:rPr lang="en-US" dirty="0" err="1">
                <a:solidFill>
                  <a:srgbClr val="0000FF"/>
                </a:solidFill>
                <a:latin typeface="Menlo" panose="020B0609030804020204" pitchFamily="49" charset="0"/>
              </a:rPr>
              <a:t>Donation_Site__c</a:t>
            </a:r>
            <a:r>
              <a:rPr lang="en-US" dirty="0">
                <a:solidFill>
                  <a:srgbClr val="000000"/>
                </a:solidFill>
                <a:latin typeface="Menlo" panose="020B0609030804020204" pitchFamily="49" charset="0"/>
              </a:rPr>
              <a:t> </a:t>
            </a:r>
            <a:r>
              <a:rPr lang="en-US" dirty="0">
                <a:solidFill>
                  <a:srgbClr val="001080"/>
                </a:solidFill>
                <a:latin typeface="Menlo" panose="020B0609030804020204" pitchFamily="49" charset="0"/>
              </a:rPr>
              <a:t>site</a:t>
            </a:r>
            <a:r>
              <a:rPr lang="en-US" dirty="0">
                <a:solidFill>
                  <a:srgbClr val="000000"/>
                </a:solidFill>
                <a:latin typeface="Menlo" panose="020B0609030804020204" pitchFamily="49" charset="0"/>
              </a:rPr>
              <a:t>;</a:t>
            </a:r>
            <a:br>
              <a:rPr lang="en-US" dirty="0">
                <a:solidFill>
                  <a:srgbClr val="000000"/>
                </a:solidFill>
                <a:latin typeface="Menlo" panose="020B0609030804020204" pitchFamily="49" charset="0"/>
              </a:rPr>
            </a:b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private</a:t>
            </a: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List</a:t>
            </a:r>
            <a:r>
              <a:rPr lang="en-US" dirty="0">
                <a:solidFill>
                  <a:srgbClr val="000000"/>
                </a:solidFill>
                <a:latin typeface="Menlo" panose="020B0609030804020204" pitchFamily="49" charset="0"/>
              </a:rPr>
              <a:t>&lt;</a:t>
            </a:r>
            <a:r>
              <a:rPr lang="en-US" dirty="0" err="1">
                <a:solidFill>
                  <a:srgbClr val="0000FF"/>
                </a:solidFill>
                <a:latin typeface="Menlo" panose="020B0609030804020204" pitchFamily="49" charset="0"/>
              </a:rPr>
              <a:t>PieWedgeData</a:t>
            </a:r>
            <a:r>
              <a:rPr lang="en-US" dirty="0">
                <a:solidFill>
                  <a:srgbClr val="000000"/>
                </a:solidFill>
                <a:latin typeface="Menlo" panose="020B0609030804020204" pitchFamily="49" charset="0"/>
              </a:rPr>
              <a:t>&gt; </a:t>
            </a:r>
            <a:r>
              <a:rPr lang="en-US" dirty="0">
                <a:solidFill>
                  <a:srgbClr val="001080"/>
                </a:solidFill>
                <a:latin typeface="Menlo" panose="020B0609030804020204" pitchFamily="49" charset="0"/>
              </a:rPr>
              <a:t>data</a:t>
            </a:r>
            <a:r>
              <a:rPr lang="en-US" dirty="0">
                <a:solidFill>
                  <a:srgbClr val="000000"/>
                </a:solidFill>
                <a:latin typeface="Menlo" panose="020B0609030804020204" pitchFamily="49" charset="0"/>
              </a:rPr>
              <a:t>;</a:t>
            </a:r>
          </a:p>
          <a:p>
            <a:br>
              <a:rPr lang="en-US" dirty="0">
                <a:solidFill>
                  <a:srgbClr val="000000"/>
                </a:solidFill>
                <a:latin typeface="Menlo" panose="020B0609030804020204" pitchFamily="49" charset="0"/>
              </a:rPr>
            </a:b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public</a:t>
            </a: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void</a:t>
            </a:r>
            <a:r>
              <a:rPr lang="en-US" dirty="0">
                <a:solidFill>
                  <a:srgbClr val="000000"/>
                </a:solidFill>
                <a:latin typeface="Menlo" panose="020B0609030804020204" pitchFamily="49" charset="0"/>
              </a:rPr>
              <a:t> </a:t>
            </a:r>
            <a:r>
              <a:rPr lang="en-US" dirty="0" err="1">
                <a:solidFill>
                  <a:srgbClr val="795E26"/>
                </a:solidFill>
                <a:latin typeface="Menlo" panose="020B0609030804020204" pitchFamily="49" charset="0"/>
              </a:rPr>
              <a:t>resetMe</a:t>
            </a:r>
            <a:r>
              <a:rPr lang="en-US" dirty="0">
                <a:solidFill>
                  <a:srgbClr val="000000"/>
                </a:solidFill>
                <a:latin typeface="Menlo" panose="020B0609030804020204" pitchFamily="49" charset="0"/>
              </a:rPr>
              <a:t>() {</a:t>
            </a:r>
          </a:p>
          <a:p>
            <a:r>
              <a:rPr lang="en-US" dirty="0">
                <a:solidFill>
                  <a:srgbClr val="0000FF"/>
                </a:solidFill>
                <a:latin typeface="Menlo" panose="020B0609030804020204" pitchFamily="49" charset="0"/>
              </a:rPr>
              <a:t>		string</a:t>
            </a:r>
            <a:r>
              <a:rPr lang="en-US" dirty="0">
                <a:solidFill>
                  <a:srgbClr val="000000"/>
                </a:solidFill>
                <a:latin typeface="Menlo" panose="020B0609030804020204" pitchFamily="49" charset="0"/>
              </a:rPr>
              <a:t> </a:t>
            </a:r>
            <a:r>
              <a:rPr lang="en-US" dirty="0">
                <a:solidFill>
                  <a:srgbClr val="001080"/>
                </a:solidFill>
                <a:latin typeface="Menlo" panose="020B0609030804020204" pitchFamily="49" charset="0"/>
              </a:rPr>
              <a:t>id</a:t>
            </a:r>
            <a:r>
              <a:rPr lang="en-US" dirty="0">
                <a:solidFill>
                  <a:srgbClr val="000000"/>
                </a:solidFill>
                <a:latin typeface="Menlo" panose="020B0609030804020204" pitchFamily="49" charset="0"/>
              </a:rPr>
              <a:t> = </a:t>
            </a:r>
            <a:r>
              <a:rPr lang="en-US" dirty="0" err="1">
                <a:solidFill>
                  <a:srgbClr val="001080"/>
                </a:solidFill>
                <a:latin typeface="Menlo" panose="020B0609030804020204" pitchFamily="49" charset="0"/>
              </a:rPr>
              <a:t>site</a:t>
            </a:r>
            <a:r>
              <a:rPr lang="en-US" dirty="0" err="1">
                <a:solidFill>
                  <a:srgbClr val="000000"/>
                </a:solidFill>
                <a:latin typeface="Menlo" panose="020B0609030804020204" pitchFamily="49" charset="0"/>
              </a:rPr>
              <a:t>.</a:t>
            </a:r>
            <a:r>
              <a:rPr lang="en-US" dirty="0" err="1">
                <a:solidFill>
                  <a:srgbClr val="001080"/>
                </a:solidFill>
                <a:latin typeface="Menlo" panose="020B0609030804020204" pitchFamily="49" charset="0"/>
              </a:rPr>
              <a:t>id</a:t>
            </a:r>
            <a:r>
              <a:rPr lang="en-US" dirty="0">
                <a:solidFill>
                  <a:srgbClr val="000000"/>
                </a:solidFill>
                <a:latin typeface="Menlo" panose="020B0609030804020204" pitchFamily="49" charset="0"/>
              </a:rPr>
              <a:t>;</a:t>
            </a:r>
          </a:p>
          <a:p>
            <a:r>
              <a:rPr lang="en-US" dirty="0">
                <a:solidFill>
                  <a:srgbClr val="0000FF"/>
                </a:solidFill>
                <a:latin typeface="Menlo" panose="020B0609030804020204" pitchFamily="49" charset="0"/>
              </a:rPr>
              <a:t>		</a:t>
            </a:r>
            <a:r>
              <a:rPr lang="en-US" dirty="0" err="1">
                <a:solidFill>
                  <a:srgbClr val="0000FF"/>
                </a:solidFill>
                <a:latin typeface="Menlo" panose="020B0609030804020204" pitchFamily="49" charset="0"/>
              </a:rPr>
              <a:t>this</a:t>
            </a:r>
            <a:r>
              <a:rPr lang="en-US" dirty="0" err="1">
                <a:solidFill>
                  <a:srgbClr val="000000"/>
                </a:solidFill>
                <a:latin typeface="Menlo" panose="020B0609030804020204" pitchFamily="49" charset="0"/>
              </a:rPr>
              <a:t>.</a:t>
            </a:r>
            <a:r>
              <a:rPr lang="en-US" dirty="0" err="1">
                <a:solidFill>
                  <a:srgbClr val="001080"/>
                </a:solidFill>
                <a:latin typeface="Menlo" panose="020B0609030804020204" pitchFamily="49" charset="0"/>
              </a:rPr>
              <a:t>site</a:t>
            </a:r>
            <a:r>
              <a:rPr lang="en-US" dirty="0">
                <a:solidFill>
                  <a:srgbClr val="000000"/>
                </a:solidFill>
                <a:latin typeface="Menlo" panose="020B0609030804020204" pitchFamily="49" charset="0"/>
              </a:rPr>
              <a:t> = [...SOQL...];</a:t>
            </a:r>
          </a:p>
          <a:p>
            <a:r>
              <a:rPr lang="en-US" dirty="0">
                <a:solidFill>
                  <a:srgbClr val="0000FF"/>
                </a:solidFill>
                <a:latin typeface="Menlo" panose="020B0609030804020204" pitchFamily="49" charset="0"/>
              </a:rPr>
              <a:t>		</a:t>
            </a:r>
            <a:r>
              <a:rPr lang="en-US" dirty="0" err="1">
                <a:solidFill>
                  <a:srgbClr val="0000FF"/>
                </a:solidFill>
                <a:latin typeface="Menlo" panose="020B0609030804020204" pitchFamily="49" charset="0"/>
              </a:rPr>
              <a:t>this</a:t>
            </a:r>
            <a:r>
              <a:rPr lang="en-US" dirty="0" err="1">
                <a:solidFill>
                  <a:srgbClr val="000000"/>
                </a:solidFill>
                <a:latin typeface="Menlo" panose="020B0609030804020204" pitchFamily="49" charset="0"/>
              </a:rPr>
              <a:t>.</a:t>
            </a:r>
            <a:r>
              <a:rPr lang="en-US" dirty="0" err="1">
                <a:solidFill>
                  <a:srgbClr val="001080"/>
                </a:solidFill>
                <a:latin typeface="Menlo" panose="020B0609030804020204" pitchFamily="49" charset="0"/>
              </a:rPr>
              <a:t>data</a:t>
            </a:r>
            <a:r>
              <a:rPr lang="en-US" dirty="0">
                <a:solidFill>
                  <a:srgbClr val="000000"/>
                </a:solidFill>
                <a:latin typeface="Menlo" panose="020B0609030804020204" pitchFamily="49" charset="0"/>
              </a:rPr>
              <a:t> = </a:t>
            </a:r>
            <a:r>
              <a:rPr lang="en-US" dirty="0">
                <a:solidFill>
                  <a:srgbClr val="0000FF"/>
                </a:solidFill>
                <a:latin typeface="Menlo" panose="020B0609030804020204" pitchFamily="49" charset="0"/>
              </a:rPr>
              <a:t>null</a:t>
            </a:r>
            <a:r>
              <a:rPr lang="en-US" dirty="0">
                <a:solidFill>
                  <a:srgbClr val="000000"/>
                </a:solidFill>
                <a:latin typeface="Menlo" panose="020B0609030804020204" pitchFamily="49" charset="0"/>
              </a:rPr>
              <a:t>;</a:t>
            </a:r>
          </a:p>
          <a:p>
            <a:r>
              <a:rPr lang="en-US" dirty="0">
                <a:solidFill>
                  <a:srgbClr val="000000"/>
                </a:solidFill>
                <a:latin typeface="Menlo" panose="020B0609030804020204" pitchFamily="49" charset="0"/>
              </a:rPr>
              <a:t>	}</a:t>
            </a:r>
          </a:p>
          <a:p>
            <a:pPr marL="6350" lvl="1"/>
            <a:r>
              <a:rPr lang="en-US"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7819080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35EAFF7-6E88-AE47-9866-12375F2F24FF}"/>
              </a:ext>
            </a:extLst>
          </p:cNvPr>
          <p:cNvGrpSpPr/>
          <p:nvPr/>
        </p:nvGrpSpPr>
        <p:grpSpPr>
          <a:xfrm>
            <a:off x="802327" y="4022081"/>
            <a:ext cx="2514277" cy="1878584"/>
            <a:chOff x="4373316" y="2447804"/>
            <a:chExt cx="4498997" cy="3361500"/>
          </a:xfrm>
        </p:grpSpPr>
        <p:pic>
          <p:nvPicPr>
            <p:cNvPr id="15" name="Picture 14">
              <a:extLst>
                <a:ext uri="{FF2B5EF4-FFF2-40B4-BE49-F238E27FC236}">
                  <a16:creationId xmlns:a16="http://schemas.microsoft.com/office/drawing/2014/main" id="{13C8C399-39DB-E84F-B76C-3AB1457CE714}"/>
                </a:ext>
              </a:extLst>
            </p:cNvPr>
            <p:cNvPicPr>
              <a:picLocks/>
            </p:cNvPicPr>
            <p:nvPr/>
          </p:nvPicPr>
          <p:blipFill>
            <a:blip r:embed="rId2">
              <a:alphaModFix amt="49000"/>
              <a:extLst>
                <a:ext uri="{28A0092B-C50C-407E-A947-70E740481C1C}">
                  <a14:useLocalDpi xmlns:a14="http://schemas.microsoft.com/office/drawing/2010/main" val="0"/>
                </a:ext>
              </a:extLst>
            </a:blip>
            <a:stretch>
              <a:fillRect/>
            </a:stretch>
          </p:blipFill>
          <p:spPr>
            <a:xfrm>
              <a:off x="5409207" y="5574471"/>
              <a:ext cx="2427622" cy="234833"/>
            </a:xfrm>
            <a:prstGeom prst="rect">
              <a:avLst/>
            </a:prstGeom>
            <a:noFill/>
            <a:ln>
              <a:noFill/>
            </a:ln>
          </p:spPr>
        </p:pic>
        <p:grpSp>
          <p:nvGrpSpPr>
            <p:cNvPr id="16" name="Group 739">
              <a:extLst>
                <a:ext uri="{FF2B5EF4-FFF2-40B4-BE49-F238E27FC236}">
                  <a16:creationId xmlns:a16="http://schemas.microsoft.com/office/drawing/2014/main" id="{F7381067-D197-6048-B08A-6DA8E1750699}"/>
                </a:ext>
              </a:extLst>
            </p:cNvPr>
            <p:cNvGrpSpPr/>
            <p:nvPr/>
          </p:nvGrpSpPr>
          <p:grpSpPr>
            <a:xfrm>
              <a:off x="4373316" y="2447804"/>
              <a:ext cx="4498997" cy="3249276"/>
              <a:chOff x="-50495" y="-44896"/>
              <a:chExt cx="10200361" cy="7365010"/>
            </a:xfrm>
            <a:effectLst/>
          </p:grpSpPr>
          <p:pic>
            <p:nvPicPr>
              <p:cNvPr id="17" name="SafariBrowserBar.png">
                <a:extLst>
                  <a:ext uri="{FF2B5EF4-FFF2-40B4-BE49-F238E27FC236}">
                    <a16:creationId xmlns:a16="http://schemas.microsoft.com/office/drawing/2014/main" id="{491581D9-53CA-424A-A378-5C4CC7558150}"/>
                  </a:ext>
                </a:extLst>
              </p:cNvPr>
              <p:cNvPicPr/>
              <p:nvPr/>
            </p:nvPicPr>
            <p:blipFill>
              <a:blip r:embed="rId3">
                <a:extLst/>
              </a:blip>
              <a:stretch>
                <a:fillRect/>
              </a:stretch>
            </p:blipFill>
            <p:spPr>
              <a:xfrm>
                <a:off x="403123" y="361816"/>
                <a:ext cx="9293319" cy="193612"/>
              </a:xfrm>
              <a:prstGeom prst="rect">
                <a:avLst/>
              </a:prstGeom>
              <a:ln w="12700" cap="flat">
                <a:noFill/>
                <a:miter lim="400000"/>
              </a:ln>
              <a:effectLst/>
            </p:spPr>
          </p:pic>
          <p:pic>
            <p:nvPicPr>
              <p:cNvPr id="18" name="Thunderbolt_Desktop-Monitor_Cutout.png">
                <a:extLst>
                  <a:ext uri="{FF2B5EF4-FFF2-40B4-BE49-F238E27FC236}">
                    <a16:creationId xmlns:a16="http://schemas.microsoft.com/office/drawing/2014/main" id="{D8443CC0-DB9E-124A-BE2C-9FABF4AEF1EA}"/>
                  </a:ext>
                </a:extLst>
              </p:cNvPr>
              <p:cNvPicPr/>
              <p:nvPr/>
            </p:nvPicPr>
            <p:blipFill>
              <a:blip r:embed="rId4">
                <a:extLst>
                  <a:ext uri="{28A0092B-C50C-407E-A947-70E740481C1C}">
                    <a14:useLocalDpi xmlns:a14="http://schemas.microsoft.com/office/drawing/2010/main" val="0"/>
                  </a:ext>
                </a:extLst>
              </a:blip>
              <a:stretch>
                <a:fillRect/>
              </a:stretch>
            </p:blipFill>
            <p:spPr>
              <a:xfrm>
                <a:off x="-50495" y="-44896"/>
                <a:ext cx="10200361" cy="7365010"/>
              </a:xfrm>
              <a:prstGeom prst="rect">
                <a:avLst/>
              </a:prstGeom>
              <a:ln w="12700" cap="flat">
                <a:noFill/>
                <a:miter lim="400000"/>
              </a:ln>
              <a:effectLst/>
            </p:spPr>
          </p:pic>
        </p:grpSp>
      </p:grpSp>
      <p:sp>
        <p:nvSpPr>
          <p:cNvPr id="2" name="Content Placeholder 1">
            <a:extLst>
              <a:ext uri="{FF2B5EF4-FFF2-40B4-BE49-F238E27FC236}">
                <a16:creationId xmlns:a16="http://schemas.microsoft.com/office/drawing/2014/main" id="{93FD51E8-5DAD-3A4A-B0F4-176456B7D094}"/>
              </a:ext>
            </a:extLst>
          </p:cNvPr>
          <p:cNvSpPr>
            <a:spLocks noGrp="1"/>
          </p:cNvSpPr>
          <p:nvPr>
            <p:ph sz="quarter" idx="11"/>
          </p:nvPr>
        </p:nvSpPr>
        <p:spPr>
          <a:xfrm>
            <a:off x="571500" y="1764284"/>
            <a:ext cx="11045952" cy="2289556"/>
          </a:xfrm>
        </p:spPr>
        <p:txBody>
          <a:bodyPr/>
          <a:lstStyle/>
          <a:p>
            <a:pPr marL="342900" indent="-342900">
              <a:buFont typeface="Arial" panose="020B0604020202020204" pitchFamily="34" charset="0"/>
              <a:buChar char="•"/>
            </a:pPr>
            <a:r>
              <a:rPr lang="en-US" dirty="0" err="1"/>
              <a:t>Viewstate</a:t>
            </a:r>
            <a:r>
              <a:rPr lang="en-US" dirty="0"/>
              <a:t> is delivered with each Visualforce page request.</a:t>
            </a:r>
          </a:p>
          <a:p>
            <a:pPr marL="342900" indent="-342900">
              <a:buFont typeface="Arial" panose="020B0604020202020204" pitchFamily="34" charset="0"/>
              <a:buChar char="•"/>
            </a:pPr>
            <a:r>
              <a:rPr lang="en-US" dirty="0"/>
              <a:t>Controller fields and data are stored in </a:t>
            </a:r>
            <a:r>
              <a:rPr lang="en-US" dirty="0" err="1"/>
              <a:t>viewstate</a:t>
            </a:r>
            <a:r>
              <a:rPr lang="en-US" dirty="0"/>
              <a:t>.</a:t>
            </a:r>
          </a:p>
          <a:p>
            <a:pPr marL="342900" indent="-342900">
              <a:buFont typeface="Arial" panose="020B0604020202020204" pitchFamily="34" charset="0"/>
              <a:buChar char="•"/>
            </a:pPr>
            <a:r>
              <a:rPr lang="en-US" dirty="0"/>
              <a:t>Use Apex to clear controller fields.</a:t>
            </a:r>
          </a:p>
        </p:txBody>
      </p:sp>
      <p:sp>
        <p:nvSpPr>
          <p:cNvPr id="3" name="Text Placeholder 2">
            <a:extLst>
              <a:ext uri="{FF2B5EF4-FFF2-40B4-BE49-F238E27FC236}">
                <a16:creationId xmlns:a16="http://schemas.microsoft.com/office/drawing/2014/main" id="{4F768881-467B-274E-942C-65E742D0A151}"/>
              </a:ext>
            </a:extLst>
          </p:cNvPr>
          <p:cNvSpPr>
            <a:spLocks noGrp="1"/>
          </p:cNvSpPr>
          <p:nvPr>
            <p:ph type="body" sz="quarter" idx="16"/>
          </p:nvPr>
        </p:nvSpPr>
        <p:spPr/>
        <p:txBody>
          <a:bodyPr/>
          <a:lstStyle/>
          <a:p>
            <a:endParaRPr lang="en-US"/>
          </a:p>
        </p:txBody>
      </p:sp>
      <p:sp>
        <p:nvSpPr>
          <p:cNvPr id="4" name="Footer Placeholder 3">
            <a:extLst>
              <a:ext uri="{FF2B5EF4-FFF2-40B4-BE49-F238E27FC236}">
                <a16:creationId xmlns:a16="http://schemas.microsoft.com/office/drawing/2014/main" id="{04CEEA49-5F05-B345-BF06-18C5EE1DF676}"/>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CD91731B-DF23-9847-A511-40E35927A08C}"/>
              </a:ext>
            </a:extLst>
          </p:cNvPr>
          <p:cNvSpPr>
            <a:spLocks noGrp="1"/>
          </p:cNvSpPr>
          <p:nvPr>
            <p:ph type="title"/>
          </p:nvPr>
        </p:nvSpPr>
        <p:spPr/>
        <p:txBody>
          <a:bodyPr/>
          <a:lstStyle/>
          <a:p>
            <a:r>
              <a:rPr lang="en-US" dirty="0"/>
              <a:t>Visualforce </a:t>
            </a:r>
            <a:r>
              <a:rPr lang="en-US" dirty="0" err="1"/>
              <a:t>Viewstate</a:t>
            </a:r>
            <a:endParaRPr lang="en-US" dirty="0"/>
          </a:p>
        </p:txBody>
      </p:sp>
      <p:grpSp>
        <p:nvGrpSpPr>
          <p:cNvPr id="6" name="Group 5">
            <a:extLst>
              <a:ext uri="{FF2B5EF4-FFF2-40B4-BE49-F238E27FC236}">
                <a16:creationId xmlns:a16="http://schemas.microsoft.com/office/drawing/2014/main" id="{3CAA3522-CAD5-6F46-B0CB-ED2E51D15F1A}"/>
              </a:ext>
            </a:extLst>
          </p:cNvPr>
          <p:cNvGrpSpPr/>
          <p:nvPr/>
        </p:nvGrpSpPr>
        <p:grpSpPr>
          <a:xfrm>
            <a:off x="9116018" y="0"/>
            <a:ext cx="1231306" cy="1298572"/>
            <a:chOff x="7847251" y="893"/>
            <a:chExt cx="1231306" cy="1298572"/>
          </a:xfrm>
        </p:grpSpPr>
        <p:grpSp>
          <p:nvGrpSpPr>
            <p:cNvPr id="7" name="Group 6">
              <a:extLst>
                <a:ext uri="{FF2B5EF4-FFF2-40B4-BE49-F238E27FC236}">
                  <a16:creationId xmlns:a16="http://schemas.microsoft.com/office/drawing/2014/main" id="{CFE562CE-46BE-6546-866F-BB0501588173}"/>
                </a:ext>
              </a:extLst>
            </p:cNvPr>
            <p:cNvGrpSpPr/>
            <p:nvPr/>
          </p:nvGrpSpPr>
          <p:grpSpPr>
            <a:xfrm>
              <a:off x="7847251" y="893"/>
              <a:ext cx="1231306" cy="1298572"/>
              <a:chOff x="17534474" y="0"/>
              <a:chExt cx="2463254" cy="2597820"/>
            </a:xfrm>
          </p:grpSpPr>
          <p:sp>
            <p:nvSpPr>
              <p:cNvPr id="9" name="Shadow">
                <a:extLst>
                  <a:ext uri="{FF2B5EF4-FFF2-40B4-BE49-F238E27FC236}">
                    <a16:creationId xmlns:a16="http://schemas.microsoft.com/office/drawing/2014/main" id="{2D4D3965-0E79-0F4B-8A2E-6C7A36FBF01F}"/>
                  </a:ext>
                </a:extLst>
              </p:cNvPr>
              <p:cNvSpPr/>
              <p:nvPr/>
            </p:nvSpPr>
            <p:spPr>
              <a:xfrm>
                <a:off x="17583932" y="0"/>
                <a:ext cx="2355214" cy="2597820"/>
              </a:xfrm>
              <a:custGeom>
                <a:avLst/>
                <a:gdLst>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672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6988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140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292 h 21600"/>
                  <a:gd name="connsiteX4" fmla="*/ 21635 w 21684"/>
                  <a:gd name="connsiteY4" fmla="*/ 0 h 21600"/>
                  <a:gd name="connsiteX5" fmla="*/ 84 w 21684"/>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84" h="21600" extrusionOk="0">
                    <a:moveTo>
                      <a:pt x="84" y="0"/>
                    </a:moveTo>
                    <a:cubicBezTo>
                      <a:pt x="56" y="5739"/>
                      <a:pt x="28" y="11477"/>
                      <a:pt x="0" y="17216"/>
                    </a:cubicBezTo>
                    <a:lnTo>
                      <a:pt x="10885" y="21600"/>
                    </a:lnTo>
                    <a:lnTo>
                      <a:pt x="21684" y="17292"/>
                    </a:lnTo>
                    <a:cubicBezTo>
                      <a:pt x="21668" y="11401"/>
                      <a:pt x="21651" y="5891"/>
                      <a:pt x="21635" y="0"/>
                    </a:cubicBezTo>
                    <a:lnTo>
                      <a:pt x="84" y="0"/>
                    </a:lnTo>
                    <a:close/>
                  </a:path>
                </a:pathLst>
              </a:custGeom>
              <a:solidFill>
                <a:schemeClr val="bg1"/>
              </a:solidFill>
              <a:ln w="12700" cap="flat">
                <a:noFill/>
                <a:miter lim="400000"/>
              </a:ln>
              <a:effectLst>
                <a:outerShdw blurRad="63500" dist="38100" dir="5400000" rotWithShape="0">
                  <a:srgbClr val="000000">
                    <a:alpha val="60000"/>
                  </a:srgbClr>
                </a:outerShdw>
              </a:effectLst>
            </p:spPr>
            <p:txBody>
              <a:bodyPr wrap="square" lIns="38090" tIns="38090" rIns="38090" bIns="38090" numCol="1" anchor="ctr">
                <a:noAutofit/>
              </a:bodyPr>
              <a:lstStyle/>
              <a:p>
                <a:pPr algn="ctr">
                  <a:spcBef>
                    <a:spcPts val="450"/>
                  </a:spcBef>
                </a:pPr>
                <a:endParaRPr sz="1200"/>
              </a:p>
            </p:txBody>
          </p:sp>
          <p:sp>
            <p:nvSpPr>
              <p:cNvPr id="10" name="Banner">
                <a:extLst>
                  <a:ext uri="{FF2B5EF4-FFF2-40B4-BE49-F238E27FC236}">
                    <a16:creationId xmlns:a16="http://schemas.microsoft.com/office/drawing/2014/main" id="{34297A2B-6A61-AE4E-8DA2-BBA6349B09D5}"/>
                  </a:ext>
                </a:extLst>
              </p:cNvPr>
              <p:cNvSpPr/>
              <p:nvPr/>
            </p:nvSpPr>
            <p:spPr>
              <a:xfrm>
                <a:off x="17534474" y="0"/>
                <a:ext cx="2463254" cy="25978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72"/>
                    </a:lnTo>
                    <a:lnTo>
                      <a:pt x="10801" y="21600"/>
                    </a:lnTo>
                    <a:lnTo>
                      <a:pt x="21600" y="17672"/>
                    </a:lnTo>
                    <a:lnTo>
                      <a:pt x="21551" y="0"/>
                    </a:lnTo>
                    <a:lnTo>
                      <a:pt x="0" y="0"/>
                    </a:lnTo>
                    <a:close/>
                  </a:path>
                </a:pathLst>
              </a:custGeom>
              <a:gradFill flip="none" rotWithShape="1">
                <a:gsLst>
                  <a:gs pos="0">
                    <a:srgbClr val="3BB3BA"/>
                  </a:gs>
                  <a:gs pos="100000">
                    <a:srgbClr val="34A0A7">
                      <a:lumMod val="80000"/>
                    </a:srgbClr>
                  </a:gs>
                </a:gsLst>
                <a:lin ang="5400000" scaled="0"/>
              </a:gradFill>
              <a:ln w="12700" cap="flat">
                <a:noFill/>
                <a:miter lim="400000"/>
              </a:ln>
              <a:effectLst/>
            </p:spPr>
            <p:txBody>
              <a:bodyPr wrap="square" lIns="38090" tIns="38090" rIns="38090" bIns="38090" numCol="1" anchor="ctr">
                <a:noAutofit/>
              </a:bodyPr>
              <a:lstStyle/>
              <a:p>
                <a:pPr algn="ctr">
                  <a:spcBef>
                    <a:spcPts val="450"/>
                  </a:spcBef>
                </a:pPr>
                <a:endParaRPr sz="1200" dirty="0"/>
              </a:p>
            </p:txBody>
          </p:sp>
        </p:grpSp>
        <p:sp>
          <p:nvSpPr>
            <p:cNvPr id="8" name="Generally Available 2019">
              <a:extLst>
                <a:ext uri="{FF2B5EF4-FFF2-40B4-BE49-F238E27FC236}">
                  <a16:creationId xmlns:a16="http://schemas.microsoft.com/office/drawing/2014/main" id="{2286D681-1C55-944B-BAB0-C80E8FB4731D}"/>
                </a:ext>
              </a:extLst>
            </p:cNvPr>
            <p:cNvSpPr txBox="1"/>
            <p:nvPr/>
          </p:nvSpPr>
          <p:spPr>
            <a:xfrm>
              <a:off x="7926465" y="537765"/>
              <a:ext cx="1072878" cy="523220"/>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nchor="b">
              <a:spAutoFit/>
            </a:bodyPr>
            <a:lstStyle>
              <a:defPPr>
                <a:defRPr lang="en-US"/>
              </a:defPPr>
              <a:lvl1pPr algn="ctr">
                <a:lnSpc>
                  <a:spcPct val="90000"/>
                </a:lnSpc>
                <a:spcBef>
                  <a:spcPts val="300"/>
                </a:spcBef>
                <a:spcAft>
                  <a:spcPts val="600"/>
                </a:spcAft>
                <a:defRPr sz="1400">
                  <a:solidFill>
                    <a:schemeClr val="bg1"/>
                  </a:solidFill>
                  <a:latin typeface="Salesforce Sans"/>
                  <a:cs typeface="Salesforce Sans"/>
                </a:defRPr>
              </a:lvl1pPr>
            </a:lstStyle>
            <a:p>
              <a:pPr>
                <a:lnSpc>
                  <a:spcPct val="100000"/>
                </a:lnSpc>
              </a:pPr>
              <a:r>
                <a:rPr lang="en-US" dirty="0"/>
                <a:t>Open Pilot</a:t>
              </a:r>
              <a:br>
                <a:rPr dirty="0"/>
              </a:br>
              <a:r>
                <a:rPr lang="en-US" b="1" dirty="0"/>
                <a:t>Summer ‘</a:t>
              </a:r>
              <a:r>
                <a:rPr b="1" dirty="0"/>
                <a:t>19</a:t>
              </a:r>
            </a:p>
          </p:txBody>
        </p:sp>
      </p:grpSp>
      <p:pic>
        <p:nvPicPr>
          <p:cNvPr id="11" name="Shape 914">
            <a:extLst>
              <a:ext uri="{FF2B5EF4-FFF2-40B4-BE49-F238E27FC236}">
                <a16:creationId xmlns:a16="http://schemas.microsoft.com/office/drawing/2014/main" id="{9257E7DD-DEDC-6443-8EB9-C5C9404F7973}"/>
              </a:ext>
            </a:extLst>
          </p:cNvPr>
          <p:cNvPicPr preferRelativeResize="0"/>
          <p:nvPr/>
        </p:nvPicPr>
        <p:blipFill>
          <a:blip r:embed="rId5">
            <a:extLst>
              <a:ext uri="{28A0092B-C50C-407E-A947-70E740481C1C}">
                <a14:useLocalDpi xmlns:a14="http://schemas.microsoft.com/office/drawing/2010/main" val="0"/>
              </a:ext>
            </a:extLst>
          </a:blip>
          <a:stretch>
            <a:fillRect/>
          </a:stretch>
        </p:blipFill>
        <p:spPr>
          <a:xfrm>
            <a:off x="8054297" y="4644987"/>
            <a:ext cx="2123442" cy="736211"/>
          </a:xfrm>
          <a:prstGeom prst="rect">
            <a:avLst/>
          </a:prstGeom>
          <a:noFill/>
          <a:ln>
            <a:noFill/>
          </a:ln>
        </p:spPr>
      </p:pic>
      <p:pic>
        <p:nvPicPr>
          <p:cNvPr id="13" name="Picture 12">
            <a:extLst>
              <a:ext uri="{FF2B5EF4-FFF2-40B4-BE49-F238E27FC236}">
                <a16:creationId xmlns:a16="http://schemas.microsoft.com/office/drawing/2014/main" id="{CF154C9C-342D-1848-9683-0E4134AF0035}"/>
              </a:ext>
            </a:extLst>
          </p:cNvPr>
          <p:cNvPicPr>
            <a:picLocks noChangeAspect="1"/>
          </p:cNvPicPr>
          <p:nvPr/>
        </p:nvPicPr>
        <p:blipFill>
          <a:blip r:embed="rId6"/>
          <a:stretch>
            <a:fillRect/>
          </a:stretch>
        </p:blipFill>
        <p:spPr>
          <a:xfrm>
            <a:off x="1211633" y="4522132"/>
            <a:ext cx="1682749" cy="552450"/>
          </a:xfrm>
          <a:prstGeom prst="rect">
            <a:avLst/>
          </a:prstGeom>
        </p:spPr>
      </p:pic>
      <p:sp>
        <p:nvSpPr>
          <p:cNvPr id="19" name="Freeform 396">
            <a:extLst>
              <a:ext uri="{FF2B5EF4-FFF2-40B4-BE49-F238E27FC236}">
                <a16:creationId xmlns:a16="http://schemas.microsoft.com/office/drawing/2014/main" id="{5D972533-9CFF-C242-AD31-51BB63CD9B14}"/>
              </a:ext>
            </a:extLst>
          </p:cNvPr>
          <p:cNvSpPr/>
          <p:nvPr/>
        </p:nvSpPr>
        <p:spPr>
          <a:xfrm>
            <a:off x="3614146" y="3935820"/>
            <a:ext cx="1183224" cy="704332"/>
          </a:xfrm>
          <a:custGeom>
            <a:avLst/>
            <a:gdLst/>
            <a:ahLst/>
            <a:cxnLst>
              <a:cxn ang="0">
                <a:pos x="wd2" y="hd2"/>
              </a:cxn>
              <a:cxn ang="5400000">
                <a:pos x="wd2" y="hd2"/>
              </a:cxn>
              <a:cxn ang="10800000">
                <a:pos x="wd2" y="hd2"/>
              </a:cxn>
              <a:cxn ang="16200000">
                <a:pos x="wd2" y="hd2"/>
              </a:cxn>
            </a:cxnLst>
            <a:rect l="0" t="0" r="r" b="b"/>
            <a:pathLst>
              <a:path w="21600" h="21600" extrusionOk="0">
                <a:moveTo>
                  <a:pt x="335" y="0"/>
                </a:moveTo>
                <a:cubicBezTo>
                  <a:pt x="116" y="0"/>
                  <a:pt x="0" y="183"/>
                  <a:pt x="0" y="470"/>
                </a:cubicBezTo>
                <a:lnTo>
                  <a:pt x="0" y="15739"/>
                </a:lnTo>
                <a:lnTo>
                  <a:pt x="0" y="17484"/>
                </a:lnTo>
                <a:cubicBezTo>
                  <a:pt x="73" y="17835"/>
                  <a:pt x="183" y="18033"/>
                  <a:pt x="401" y="18033"/>
                </a:cubicBezTo>
                <a:lnTo>
                  <a:pt x="2195" y="18033"/>
                </a:lnTo>
                <a:cubicBezTo>
                  <a:pt x="2184" y="18162"/>
                  <a:pt x="2141" y="18272"/>
                  <a:pt x="2141" y="18405"/>
                </a:cubicBezTo>
                <a:cubicBezTo>
                  <a:pt x="2141" y="20165"/>
                  <a:pt x="3121" y="21600"/>
                  <a:pt x="4323" y="21600"/>
                </a:cubicBezTo>
                <a:cubicBezTo>
                  <a:pt x="5524" y="21600"/>
                  <a:pt x="6504" y="20165"/>
                  <a:pt x="6504" y="18405"/>
                </a:cubicBezTo>
                <a:cubicBezTo>
                  <a:pt x="6504" y="18300"/>
                  <a:pt x="6471" y="18213"/>
                  <a:pt x="6464" y="18111"/>
                </a:cubicBezTo>
                <a:lnTo>
                  <a:pt x="15136" y="18111"/>
                </a:lnTo>
                <a:cubicBezTo>
                  <a:pt x="15129" y="18213"/>
                  <a:pt x="15096" y="18300"/>
                  <a:pt x="15096" y="18405"/>
                </a:cubicBezTo>
                <a:cubicBezTo>
                  <a:pt x="15096" y="20165"/>
                  <a:pt x="16076" y="21600"/>
                  <a:pt x="17277" y="21600"/>
                </a:cubicBezTo>
                <a:cubicBezTo>
                  <a:pt x="18479" y="21600"/>
                  <a:pt x="19459" y="20165"/>
                  <a:pt x="19459" y="18405"/>
                </a:cubicBezTo>
                <a:cubicBezTo>
                  <a:pt x="19459" y="18272"/>
                  <a:pt x="19416" y="18161"/>
                  <a:pt x="19405" y="18033"/>
                </a:cubicBezTo>
                <a:lnTo>
                  <a:pt x="21252" y="18033"/>
                </a:lnTo>
                <a:cubicBezTo>
                  <a:pt x="21446" y="18033"/>
                  <a:pt x="21600" y="17830"/>
                  <a:pt x="21600" y="17543"/>
                </a:cubicBezTo>
                <a:lnTo>
                  <a:pt x="21600" y="15739"/>
                </a:lnTo>
                <a:lnTo>
                  <a:pt x="21600" y="10467"/>
                </a:lnTo>
                <a:cubicBezTo>
                  <a:pt x="21600" y="10307"/>
                  <a:pt x="21574" y="10171"/>
                  <a:pt x="21453" y="10075"/>
                </a:cubicBezTo>
                <a:lnTo>
                  <a:pt x="19338" y="7742"/>
                </a:lnTo>
                <a:lnTo>
                  <a:pt x="17224" y="3058"/>
                </a:lnTo>
                <a:cubicBezTo>
                  <a:pt x="17151" y="2930"/>
                  <a:pt x="17035" y="2842"/>
                  <a:pt x="16889" y="2842"/>
                </a:cubicBezTo>
                <a:lnTo>
                  <a:pt x="12995" y="2842"/>
                </a:lnTo>
                <a:lnTo>
                  <a:pt x="12995" y="1960"/>
                </a:lnTo>
                <a:cubicBezTo>
                  <a:pt x="12995" y="1872"/>
                  <a:pt x="12952" y="1814"/>
                  <a:pt x="12928" y="1745"/>
                </a:cubicBezTo>
                <a:lnTo>
                  <a:pt x="12928" y="470"/>
                </a:lnTo>
                <a:cubicBezTo>
                  <a:pt x="12928" y="183"/>
                  <a:pt x="12785" y="0"/>
                  <a:pt x="12566" y="0"/>
                </a:cubicBezTo>
                <a:lnTo>
                  <a:pt x="335" y="0"/>
                </a:lnTo>
                <a:close/>
                <a:moveTo>
                  <a:pt x="776" y="980"/>
                </a:moveTo>
                <a:lnTo>
                  <a:pt x="12272" y="980"/>
                </a:lnTo>
                <a:lnTo>
                  <a:pt x="12272" y="1549"/>
                </a:lnTo>
                <a:cubicBezTo>
                  <a:pt x="12184" y="1642"/>
                  <a:pt x="12138" y="1786"/>
                  <a:pt x="12138" y="1960"/>
                </a:cubicBezTo>
                <a:lnTo>
                  <a:pt x="12138" y="15112"/>
                </a:lnTo>
                <a:lnTo>
                  <a:pt x="776" y="15112"/>
                </a:lnTo>
                <a:lnTo>
                  <a:pt x="776" y="980"/>
                </a:lnTo>
                <a:close/>
                <a:moveTo>
                  <a:pt x="12995" y="3822"/>
                </a:moveTo>
                <a:lnTo>
                  <a:pt x="16742" y="3822"/>
                </a:lnTo>
                <a:lnTo>
                  <a:pt x="18803" y="8330"/>
                </a:lnTo>
                <a:cubicBezTo>
                  <a:pt x="18827" y="8362"/>
                  <a:pt x="18834" y="8416"/>
                  <a:pt x="18883" y="8448"/>
                </a:cubicBezTo>
                <a:lnTo>
                  <a:pt x="20891" y="10682"/>
                </a:lnTo>
                <a:lnTo>
                  <a:pt x="20891" y="15112"/>
                </a:lnTo>
                <a:lnTo>
                  <a:pt x="12995" y="15112"/>
                </a:lnTo>
                <a:lnTo>
                  <a:pt x="12995" y="3822"/>
                </a:lnTo>
                <a:close/>
                <a:moveTo>
                  <a:pt x="15029" y="4704"/>
                </a:moveTo>
                <a:cubicBezTo>
                  <a:pt x="14808" y="4704"/>
                  <a:pt x="14668" y="4931"/>
                  <a:pt x="14668" y="5253"/>
                </a:cubicBezTo>
                <a:cubicBezTo>
                  <a:pt x="14668" y="5575"/>
                  <a:pt x="14808" y="5743"/>
                  <a:pt x="15029" y="5743"/>
                </a:cubicBezTo>
                <a:lnTo>
                  <a:pt x="15524" y="5743"/>
                </a:lnTo>
                <a:lnTo>
                  <a:pt x="16876" y="9683"/>
                </a:lnTo>
                <a:cubicBezTo>
                  <a:pt x="16999" y="9897"/>
                  <a:pt x="17090" y="9996"/>
                  <a:pt x="17237" y="9996"/>
                </a:cubicBezTo>
                <a:cubicBezTo>
                  <a:pt x="17311" y="9996"/>
                  <a:pt x="17335" y="10013"/>
                  <a:pt x="17384" y="9977"/>
                </a:cubicBezTo>
                <a:cubicBezTo>
                  <a:pt x="17556" y="9869"/>
                  <a:pt x="17630" y="9538"/>
                  <a:pt x="17531" y="9252"/>
                </a:cubicBezTo>
                <a:lnTo>
                  <a:pt x="16086" y="5037"/>
                </a:lnTo>
                <a:cubicBezTo>
                  <a:pt x="16012" y="4859"/>
                  <a:pt x="15886" y="4704"/>
                  <a:pt x="15738" y="4704"/>
                </a:cubicBezTo>
                <a:lnTo>
                  <a:pt x="15029" y="4704"/>
                </a:lnTo>
                <a:close/>
                <a:moveTo>
                  <a:pt x="776" y="16367"/>
                </a:moveTo>
                <a:lnTo>
                  <a:pt x="2677" y="16367"/>
                </a:lnTo>
                <a:cubicBezTo>
                  <a:pt x="2550" y="16585"/>
                  <a:pt x="2426" y="16810"/>
                  <a:pt x="2342" y="17072"/>
                </a:cubicBezTo>
                <a:lnTo>
                  <a:pt x="776" y="17072"/>
                </a:lnTo>
                <a:lnTo>
                  <a:pt x="776" y="16367"/>
                </a:lnTo>
                <a:close/>
                <a:moveTo>
                  <a:pt x="4068" y="16367"/>
                </a:moveTo>
                <a:lnTo>
                  <a:pt x="4577" y="16367"/>
                </a:lnTo>
                <a:cubicBezTo>
                  <a:pt x="5259" y="16546"/>
                  <a:pt x="5795" y="17354"/>
                  <a:pt x="5795" y="18405"/>
                </a:cubicBezTo>
                <a:cubicBezTo>
                  <a:pt x="5795" y="19554"/>
                  <a:pt x="5107" y="20542"/>
                  <a:pt x="4323" y="20542"/>
                </a:cubicBezTo>
                <a:cubicBezTo>
                  <a:pt x="3513" y="20542"/>
                  <a:pt x="2877" y="19554"/>
                  <a:pt x="2877" y="18405"/>
                </a:cubicBezTo>
                <a:cubicBezTo>
                  <a:pt x="2877" y="17354"/>
                  <a:pt x="3403" y="16546"/>
                  <a:pt x="4068" y="16367"/>
                </a:cubicBezTo>
                <a:close/>
                <a:moveTo>
                  <a:pt x="5955" y="16367"/>
                </a:moveTo>
                <a:lnTo>
                  <a:pt x="15631" y="16367"/>
                </a:lnTo>
                <a:cubicBezTo>
                  <a:pt x="15544" y="16517"/>
                  <a:pt x="15471" y="16684"/>
                  <a:pt x="15404" y="16857"/>
                </a:cubicBezTo>
                <a:lnTo>
                  <a:pt x="6183" y="16857"/>
                </a:lnTo>
                <a:cubicBezTo>
                  <a:pt x="6115" y="16684"/>
                  <a:pt x="6043" y="16517"/>
                  <a:pt x="5955" y="16367"/>
                </a:cubicBezTo>
                <a:close/>
                <a:moveTo>
                  <a:pt x="17023" y="16367"/>
                </a:moveTo>
                <a:lnTo>
                  <a:pt x="17531" y="16367"/>
                </a:lnTo>
                <a:cubicBezTo>
                  <a:pt x="18210" y="16546"/>
                  <a:pt x="18723" y="17354"/>
                  <a:pt x="18723" y="18405"/>
                </a:cubicBezTo>
                <a:cubicBezTo>
                  <a:pt x="18723" y="19554"/>
                  <a:pt x="18086" y="20542"/>
                  <a:pt x="17277" y="20542"/>
                </a:cubicBezTo>
                <a:cubicBezTo>
                  <a:pt x="16468" y="20542"/>
                  <a:pt x="15832" y="19554"/>
                  <a:pt x="15832" y="18405"/>
                </a:cubicBezTo>
                <a:cubicBezTo>
                  <a:pt x="15832" y="17351"/>
                  <a:pt x="16342" y="16543"/>
                  <a:pt x="17023" y="16367"/>
                </a:cubicBezTo>
                <a:close/>
                <a:moveTo>
                  <a:pt x="18910" y="16367"/>
                </a:moveTo>
                <a:lnTo>
                  <a:pt x="20891" y="16367"/>
                </a:lnTo>
                <a:lnTo>
                  <a:pt x="20891" y="17072"/>
                </a:lnTo>
                <a:lnTo>
                  <a:pt x="19244" y="17072"/>
                </a:lnTo>
                <a:cubicBezTo>
                  <a:pt x="19161" y="16810"/>
                  <a:pt x="19037" y="16585"/>
                  <a:pt x="18910" y="16367"/>
                </a:cubicBezTo>
                <a:close/>
              </a:path>
            </a:pathLst>
          </a:custGeom>
          <a:solidFill>
            <a:srgbClr val="434448"/>
          </a:solidFill>
          <a:ln w="12700">
            <a:miter lim="400000"/>
          </a:ln>
        </p:spPr>
        <p:txBody>
          <a:bodyPr tIns="45708" bIns="45708" anchor="ctr"/>
          <a:lstStyle/>
          <a:p>
            <a:pPr defTabSz="914217">
              <a:defRPr sz="2400" spc="0" baseline="0">
                <a:solidFill>
                  <a:srgbClr val="FFFFFF"/>
                </a:solidFill>
              </a:defRPr>
            </a:pPr>
            <a:endParaRPr sz="1200"/>
          </a:p>
        </p:txBody>
      </p:sp>
      <p:cxnSp>
        <p:nvCxnSpPr>
          <p:cNvPr id="21" name="Straight Arrow Connector 20">
            <a:extLst>
              <a:ext uri="{FF2B5EF4-FFF2-40B4-BE49-F238E27FC236}">
                <a16:creationId xmlns:a16="http://schemas.microsoft.com/office/drawing/2014/main" id="{BD8C25EE-6154-7D48-9BE4-CA00AF97CDF2}"/>
              </a:ext>
            </a:extLst>
          </p:cNvPr>
          <p:cNvCxnSpPr/>
          <p:nvPr/>
        </p:nvCxnSpPr>
        <p:spPr>
          <a:xfrm>
            <a:off x="3345472" y="4689050"/>
            <a:ext cx="4549828" cy="0"/>
          </a:xfrm>
          <a:prstGeom prst="straightConnector1">
            <a:avLst/>
          </a:prstGeom>
          <a:ln w="57150">
            <a:solidFill>
              <a:schemeClr val="accent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FF4F09E8-9BF3-D14B-A3B7-7012BC43AC0C}"/>
              </a:ext>
            </a:extLst>
          </p:cNvPr>
          <p:cNvCxnSpPr>
            <a:cxnSpLocks/>
          </p:cNvCxnSpPr>
          <p:nvPr/>
        </p:nvCxnSpPr>
        <p:spPr>
          <a:xfrm flipH="1">
            <a:off x="3316608" y="4890238"/>
            <a:ext cx="4578692" cy="0"/>
          </a:xfrm>
          <a:prstGeom prst="straightConnector1">
            <a:avLst/>
          </a:prstGeom>
          <a:ln w="57150">
            <a:solidFill>
              <a:schemeClr val="accent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28" name="Freeform 396">
            <a:extLst>
              <a:ext uri="{FF2B5EF4-FFF2-40B4-BE49-F238E27FC236}">
                <a16:creationId xmlns:a16="http://schemas.microsoft.com/office/drawing/2014/main" id="{56F166B0-63BB-0D47-95B3-06EA13AF17BA}"/>
              </a:ext>
            </a:extLst>
          </p:cNvPr>
          <p:cNvSpPr/>
          <p:nvPr/>
        </p:nvSpPr>
        <p:spPr>
          <a:xfrm flipH="1">
            <a:off x="7090793" y="3970482"/>
            <a:ext cx="1039646" cy="704332"/>
          </a:xfrm>
          <a:custGeom>
            <a:avLst/>
            <a:gdLst/>
            <a:ahLst/>
            <a:cxnLst>
              <a:cxn ang="0">
                <a:pos x="wd2" y="hd2"/>
              </a:cxn>
              <a:cxn ang="5400000">
                <a:pos x="wd2" y="hd2"/>
              </a:cxn>
              <a:cxn ang="10800000">
                <a:pos x="wd2" y="hd2"/>
              </a:cxn>
              <a:cxn ang="16200000">
                <a:pos x="wd2" y="hd2"/>
              </a:cxn>
            </a:cxnLst>
            <a:rect l="0" t="0" r="r" b="b"/>
            <a:pathLst>
              <a:path w="21600" h="21600" extrusionOk="0">
                <a:moveTo>
                  <a:pt x="335" y="0"/>
                </a:moveTo>
                <a:cubicBezTo>
                  <a:pt x="116" y="0"/>
                  <a:pt x="0" y="183"/>
                  <a:pt x="0" y="470"/>
                </a:cubicBezTo>
                <a:lnTo>
                  <a:pt x="0" y="15739"/>
                </a:lnTo>
                <a:lnTo>
                  <a:pt x="0" y="17484"/>
                </a:lnTo>
                <a:cubicBezTo>
                  <a:pt x="73" y="17835"/>
                  <a:pt x="183" y="18033"/>
                  <a:pt x="401" y="18033"/>
                </a:cubicBezTo>
                <a:lnTo>
                  <a:pt x="2195" y="18033"/>
                </a:lnTo>
                <a:cubicBezTo>
                  <a:pt x="2184" y="18162"/>
                  <a:pt x="2141" y="18272"/>
                  <a:pt x="2141" y="18405"/>
                </a:cubicBezTo>
                <a:cubicBezTo>
                  <a:pt x="2141" y="20165"/>
                  <a:pt x="3121" y="21600"/>
                  <a:pt x="4323" y="21600"/>
                </a:cubicBezTo>
                <a:cubicBezTo>
                  <a:pt x="5524" y="21600"/>
                  <a:pt x="6504" y="20165"/>
                  <a:pt x="6504" y="18405"/>
                </a:cubicBezTo>
                <a:cubicBezTo>
                  <a:pt x="6504" y="18300"/>
                  <a:pt x="6471" y="18213"/>
                  <a:pt x="6464" y="18111"/>
                </a:cubicBezTo>
                <a:lnTo>
                  <a:pt x="15136" y="18111"/>
                </a:lnTo>
                <a:cubicBezTo>
                  <a:pt x="15129" y="18213"/>
                  <a:pt x="15096" y="18300"/>
                  <a:pt x="15096" y="18405"/>
                </a:cubicBezTo>
                <a:cubicBezTo>
                  <a:pt x="15096" y="20165"/>
                  <a:pt x="16076" y="21600"/>
                  <a:pt x="17277" y="21600"/>
                </a:cubicBezTo>
                <a:cubicBezTo>
                  <a:pt x="18479" y="21600"/>
                  <a:pt x="19459" y="20165"/>
                  <a:pt x="19459" y="18405"/>
                </a:cubicBezTo>
                <a:cubicBezTo>
                  <a:pt x="19459" y="18272"/>
                  <a:pt x="19416" y="18161"/>
                  <a:pt x="19405" y="18033"/>
                </a:cubicBezTo>
                <a:lnTo>
                  <a:pt x="21252" y="18033"/>
                </a:lnTo>
                <a:cubicBezTo>
                  <a:pt x="21446" y="18033"/>
                  <a:pt x="21600" y="17830"/>
                  <a:pt x="21600" y="17543"/>
                </a:cubicBezTo>
                <a:lnTo>
                  <a:pt x="21600" y="15739"/>
                </a:lnTo>
                <a:lnTo>
                  <a:pt x="21600" y="10467"/>
                </a:lnTo>
                <a:cubicBezTo>
                  <a:pt x="21600" y="10307"/>
                  <a:pt x="21574" y="10171"/>
                  <a:pt x="21453" y="10075"/>
                </a:cubicBezTo>
                <a:lnTo>
                  <a:pt x="19338" y="7742"/>
                </a:lnTo>
                <a:lnTo>
                  <a:pt x="17224" y="3058"/>
                </a:lnTo>
                <a:cubicBezTo>
                  <a:pt x="17151" y="2930"/>
                  <a:pt x="17035" y="2842"/>
                  <a:pt x="16889" y="2842"/>
                </a:cubicBezTo>
                <a:lnTo>
                  <a:pt x="12995" y="2842"/>
                </a:lnTo>
                <a:lnTo>
                  <a:pt x="12995" y="1960"/>
                </a:lnTo>
                <a:cubicBezTo>
                  <a:pt x="12995" y="1872"/>
                  <a:pt x="12952" y="1814"/>
                  <a:pt x="12928" y="1745"/>
                </a:cubicBezTo>
                <a:lnTo>
                  <a:pt x="12928" y="470"/>
                </a:lnTo>
                <a:cubicBezTo>
                  <a:pt x="12928" y="183"/>
                  <a:pt x="12785" y="0"/>
                  <a:pt x="12566" y="0"/>
                </a:cubicBezTo>
                <a:lnTo>
                  <a:pt x="335" y="0"/>
                </a:lnTo>
                <a:close/>
                <a:moveTo>
                  <a:pt x="776" y="980"/>
                </a:moveTo>
                <a:lnTo>
                  <a:pt x="12272" y="980"/>
                </a:lnTo>
                <a:lnTo>
                  <a:pt x="12272" y="1549"/>
                </a:lnTo>
                <a:cubicBezTo>
                  <a:pt x="12184" y="1642"/>
                  <a:pt x="12138" y="1786"/>
                  <a:pt x="12138" y="1960"/>
                </a:cubicBezTo>
                <a:lnTo>
                  <a:pt x="12138" y="15112"/>
                </a:lnTo>
                <a:lnTo>
                  <a:pt x="776" y="15112"/>
                </a:lnTo>
                <a:lnTo>
                  <a:pt x="776" y="980"/>
                </a:lnTo>
                <a:close/>
                <a:moveTo>
                  <a:pt x="12995" y="3822"/>
                </a:moveTo>
                <a:lnTo>
                  <a:pt x="16742" y="3822"/>
                </a:lnTo>
                <a:lnTo>
                  <a:pt x="18803" y="8330"/>
                </a:lnTo>
                <a:cubicBezTo>
                  <a:pt x="18827" y="8362"/>
                  <a:pt x="18834" y="8416"/>
                  <a:pt x="18883" y="8448"/>
                </a:cubicBezTo>
                <a:lnTo>
                  <a:pt x="20891" y="10682"/>
                </a:lnTo>
                <a:lnTo>
                  <a:pt x="20891" y="15112"/>
                </a:lnTo>
                <a:lnTo>
                  <a:pt x="12995" y="15112"/>
                </a:lnTo>
                <a:lnTo>
                  <a:pt x="12995" y="3822"/>
                </a:lnTo>
                <a:close/>
                <a:moveTo>
                  <a:pt x="15029" y="4704"/>
                </a:moveTo>
                <a:cubicBezTo>
                  <a:pt x="14808" y="4704"/>
                  <a:pt x="14668" y="4931"/>
                  <a:pt x="14668" y="5253"/>
                </a:cubicBezTo>
                <a:cubicBezTo>
                  <a:pt x="14668" y="5575"/>
                  <a:pt x="14808" y="5743"/>
                  <a:pt x="15029" y="5743"/>
                </a:cubicBezTo>
                <a:lnTo>
                  <a:pt x="15524" y="5743"/>
                </a:lnTo>
                <a:lnTo>
                  <a:pt x="16876" y="9683"/>
                </a:lnTo>
                <a:cubicBezTo>
                  <a:pt x="16999" y="9897"/>
                  <a:pt x="17090" y="9996"/>
                  <a:pt x="17237" y="9996"/>
                </a:cubicBezTo>
                <a:cubicBezTo>
                  <a:pt x="17311" y="9996"/>
                  <a:pt x="17335" y="10013"/>
                  <a:pt x="17384" y="9977"/>
                </a:cubicBezTo>
                <a:cubicBezTo>
                  <a:pt x="17556" y="9869"/>
                  <a:pt x="17630" y="9538"/>
                  <a:pt x="17531" y="9252"/>
                </a:cubicBezTo>
                <a:lnTo>
                  <a:pt x="16086" y="5037"/>
                </a:lnTo>
                <a:cubicBezTo>
                  <a:pt x="16012" y="4859"/>
                  <a:pt x="15886" y="4704"/>
                  <a:pt x="15738" y="4704"/>
                </a:cubicBezTo>
                <a:lnTo>
                  <a:pt x="15029" y="4704"/>
                </a:lnTo>
                <a:close/>
                <a:moveTo>
                  <a:pt x="776" y="16367"/>
                </a:moveTo>
                <a:lnTo>
                  <a:pt x="2677" y="16367"/>
                </a:lnTo>
                <a:cubicBezTo>
                  <a:pt x="2550" y="16585"/>
                  <a:pt x="2426" y="16810"/>
                  <a:pt x="2342" y="17072"/>
                </a:cubicBezTo>
                <a:lnTo>
                  <a:pt x="776" y="17072"/>
                </a:lnTo>
                <a:lnTo>
                  <a:pt x="776" y="16367"/>
                </a:lnTo>
                <a:close/>
                <a:moveTo>
                  <a:pt x="4068" y="16367"/>
                </a:moveTo>
                <a:lnTo>
                  <a:pt x="4577" y="16367"/>
                </a:lnTo>
                <a:cubicBezTo>
                  <a:pt x="5259" y="16546"/>
                  <a:pt x="5795" y="17354"/>
                  <a:pt x="5795" y="18405"/>
                </a:cubicBezTo>
                <a:cubicBezTo>
                  <a:pt x="5795" y="19554"/>
                  <a:pt x="5107" y="20542"/>
                  <a:pt x="4323" y="20542"/>
                </a:cubicBezTo>
                <a:cubicBezTo>
                  <a:pt x="3513" y="20542"/>
                  <a:pt x="2877" y="19554"/>
                  <a:pt x="2877" y="18405"/>
                </a:cubicBezTo>
                <a:cubicBezTo>
                  <a:pt x="2877" y="17354"/>
                  <a:pt x="3403" y="16546"/>
                  <a:pt x="4068" y="16367"/>
                </a:cubicBezTo>
                <a:close/>
                <a:moveTo>
                  <a:pt x="5955" y="16367"/>
                </a:moveTo>
                <a:lnTo>
                  <a:pt x="15631" y="16367"/>
                </a:lnTo>
                <a:cubicBezTo>
                  <a:pt x="15544" y="16517"/>
                  <a:pt x="15471" y="16684"/>
                  <a:pt x="15404" y="16857"/>
                </a:cubicBezTo>
                <a:lnTo>
                  <a:pt x="6183" y="16857"/>
                </a:lnTo>
                <a:cubicBezTo>
                  <a:pt x="6115" y="16684"/>
                  <a:pt x="6043" y="16517"/>
                  <a:pt x="5955" y="16367"/>
                </a:cubicBezTo>
                <a:close/>
                <a:moveTo>
                  <a:pt x="17023" y="16367"/>
                </a:moveTo>
                <a:lnTo>
                  <a:pt x="17531" y="16367"/>
                </a:lnTo>
                <a:cubicBezTo>
                  <a:pt x="18210" y="16546"/>
                  <a:pt x="18723" y="17354"/>
                  <a:pt x="18723" y="18405"/>
                </a:cubicBezTo>
                <a:cubicBezTo>
                  <a:pt x="18723" y="19554"/>
                  <a:pt x="18086" y="20542"/>
                  <a:pt x="17277" y="20542"/>
                </a:cubicBezTo>
                <a:cubicBezTo>
                  <a:pt x="16468" y="20542"/>
                  <a:pt x="15832" y="19554"/>
                  <a:pt x="15832" y="18405"/>
                </a:cubicBezTo>
                <a:cubicBezTo>
                  <a:pt x="15832" y="17351"/>
                  <a:pt x="16342" y="16543"/>
                  <a:pt x="17023" y="16367"/>
                </a:cubicBezTo>
                <a:close/>
                <a:moveTo>
                  <a:pt x="18910" y="16367"/>
                </a:moveTo>
                <a:lnTo>
                  <a:pt x="20891" y="16367"/>
                </a:lnTo>
                <a:lnTo>
                  <a:pt x="20891" y="17072"/>
                </a:lnTo>
                <a:lnTo>
                  <a:pt x="19244" y="17072"/>
                </a:lnTo>
                <a:cubicBezTo>
                  <a:pt x="19161" y="16810"/>
                  <a:pt x="19037" y="16585"/>
                  <a:pt x="18910" y="16367"/>
                </a:cubicBezTo>
                <a:close/>
              </a:path>
            </a:pathLst>
          </a:custGeom>
          <a:solidFill>
            <a:srgbClr val="434448"/>
          </a:solidFill>
          <a:ln w="12700">
            <a:miter lim="400000"/>
          </a:ln>
        </p:spPr>
        <p:txBody>
          <a:bodyPr tIns="45708" bIns="45708" anchor="ctr"/>
          <a:lstStyle/>
          <a:p>
            <a:pPr defTabSz="914217">
              <a:defRPr sz="2400" spc="0" baseline="0">
                <a:solidFill>
                  <a:srgbClr val="FFFFFF"/>
                </a:solidFill>
              </a:defRPr>
            </a:pPr>
            <a:endParaRPr sz="1200"/>
          </a:p>
        </p:txBody>
      </p:sp>
      <p:cxnSp>
        <p:nvCxnSpPr>
          <p:cNvPr id="30" name="Straight Connector 29">
            <a:extLst>
              <a:ext uri="{FF2B5EF4-FFF2-40B4-BE49-F238E27FC236}">
                <a16:creationId xmlns:a16="http://schemas.microsoft.com/office/drawing/2014/main" id="{8AF9533D-4D26-464D-A323-F67A6C158CCB}"/>
              </a:ext>
            </a:extLst>
          </p:cNvPr>
          <p:cNvCxnSpPr/>
          <p:nvPr/>
        </p:nvCxnSpPr>
        <p:spPr>
          <a:xfrm>
            <a:off x="8130439" y="4474723"/>
            <a:ext cx="436387" cy="0"/>
          </a:xfrm>
          <a:prstGeom prst="line">
            <a:avLst/>
          </a:prstGeom>
          <a:ln w="38100" cmpd="sng">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Freeform 223">
            <a:extLst>
              <a:ext uri="{FF2B5EF4-FFF2-40B4-BE49-F238E27FC236}">
                <a16:creationId xmlns:a16="http://schemas.microsoft.com/office/drawing/2014/main" id="{CCECB9A8-42BB-034D-9FD8-060AEAE4DA30}"/>
              </a:ext>
            </a:extLst>
          </p:cNvPr>
          <p:cNvSpPr/>
          <p:nvPr/>
        </p:nvSpPr>
        <p:spPr>
          <a:xfrm>
            <a:off x="8149894" y="3994391"/>
            <a:ext cx="436387" cy="435172"/>
          </a:xfrm>
          <a:custGeom>
            <a:avLst/>
            <a:gdLst/>
            <a:ahLst/>
            <a:cxnLst>
              <a:cxn ang="0">
                <a:pos x="wd2" y="hd2"/>
              </a:cxn>
              <a:cxn ang="5400000">
                <a:pos x="wd2" y="hd2"/>
              </a:cxn>
              <a:cxn ang="10800000">
                <a:pos x="wd2" y="hd2"/>
              </a:cxn>
              <a:cxn ang="16200000">
                <a:pos x="wd2" y="hd2"/>
              </a:cxn>
            </a:cxnLst>
            <a:rect l="0" t="0" r="r" b="b"/>
            <a:pathLst>
              <a:path w="21550" h="21588" extrusionOk="0">
                <a:moveTo>
                  <a:pt x="11686" y="36"/>
                </a:moveTo>
                <a:lnTo>
                  <a:pt x="7425" y="1449"/>
                </a:lnTo>
                <a:cubicBezTo>
                  <a:pt x="7405" y="1457"/>
                  <a:pt x="7388" y="1450"/>
                  <a:pt x="7366" y="1463"/>
                </a:cubicBezTo>
                <a:cubicBezTo>
                  <a:pt x="7318" y="1536"/>
                  <a:pt x="7234" y="1622"/>
                  <a:pt x="7234" y="1743"/>
                </a:cubicBezTo>
                <a:lnTo>
                  <a:pt x="7234" y="1860"/>
                </a:lnTo>
                <a:cubicBezTo>
                  <a:pt x="7238" y="1890"/>
                  <a:pt x="7194" y="1904"/>
                  <a:pt x="7205" y="1934"/>
                </a:cubicBezTo>
                <a:cubicBezTo>
                  <a:pt x="7210" y="1945"/>
                  <a:pt x="7229" y="1938"/>
                  <a:pt x="7234" y="1949"/>
                </a:cubicBezTo>
                <a:lnTo>
                  <a:pt x="7234" y="7127"/>
                </a:lnTo>
                <a:cubicBezTo>
                  <a:pt x="7234" y="7272"/>
                  <a:pt x="7318" y="7363"/>
                  <a:pt x="7439" y="7436"/>
                </a:cubicBezTo>
                <a:lnTo>
                  <a:pt x="11423" y="9098"/>
                </a:lnTo>
                <a:cubicBezTo>
                  <a:pt x="11465" y="9270"/>
                  <a:pt x="11618" y="9393"/>
                  <a:pt x="11862" y="9393"/>
                </a:cubicBezTo>
                <a:cubicBezTo>
                  <a:pt x="12078" y="9393"/>
                  <a:pt x="12209" y="9277"/>
                  <a:pt x="12272" y="9142"/>
                </a:cubicBezTo>
                <a:lnTo>
                  <a:pt x="16373" y="7436"/>
                </a:lnTo>
                <a:cubicBezTo>
                  <a:pt x="16518" y="7412"/>
                  <a:pt x="16592" y="7272"/>
                  <a:pt x="16592" y="7127"/>
                </a:cubicBezTo>
                <a:lnTo>
                  <a:pt x="16592" y="1743"/>
                </a:lnTo>
                <a:cubicBezTo>
                  <a:pt x="16592" y="1622"/>
                  <a:pt x="16543" y="1536"/>
                  <a:pt x="16446" y="1463"/>
                </a:cubicBezTo>
                <a:cubicBezTo>
                  <a:pt x="16349" y="1391"/>
                  <a:pt x="16221" y="1380"/>
                  <a:pt x="16124" y="1404"/>
                </a:cubicBezTo>
                <a:lnTo>
                  <a:pt x="16065" y="1419"/>
                </a:lnTo>
                <a:lnTo>
                  <a:pt x="11906" y="36"/>
                </a:lnTo>
                <a:cubicBezTo>
                  <a:pt x="11834" y="-12"/>
                  <a:pt x="11759" y="-12"/>
                  <a:pt x="11686" y="36"/>
                </a:cubicBezTo>
                <a:close/>
                <a:moveTo>
                  <a:pt x="11833" y="742"/>
                </a:moveTo>
                <a:lnTo>
                  <a:pt x="14967" y="1787"/>
                </a:lnTo>
                <a:lnTo>
                  <a:pt x="11906" y="2817"/>
                </a:lnTo>
                <a:lnTo>
                  <a:pt x="8772" y="1772"/>
                </a:lnTo>
                <a:lnTo>
                  <a:pt x="11833" y="742"/>
                </a:lnTo>
                <a:close/>
                <a:moveTo>
                  <a:pt x="7937" y="2214"/>
                </a:moveTo>
                <a:lnTo>
                  <a:pt x="11394" y="3361"/>
                </a:lnTo>
                <a:lnTo>
                  <a:pt x="11394" y="8319"/>
                </a:lnTo>
                <a:lnTo>
                  <a:pt x="7937" y="6877"/>
                </a:lnTo>
                <a:lnTo>
                  <a:pt x="7937" y="2214"/>
                </a:lnTo>
                <a:close/>
                <a:moveTo>
                  <a:pt x="15860" y="2214"/>
                </a:moveTo>
                <a:lnTo>
                  <a:pt x="15860" y="6877"/>
                </a:lnTo>
                <a:lnTo>
                  <a:pt x="12331" y="8348"/>
                </a:lnTo>
                <a:lnTo>
                  <a:pt x="12331" y="3390"/>
                </a:lnTo>
                <a:lnTo>
                  <a:pt x="15860" y="2214"/>
                </a:lnTo>
                <a:close/>
                <a:moveTo>
                  <a:pt x="17486" y="9348"/>
                </a:moveTo>
                <a:lnTo>
                  <a:pt x="13912" y="10775"/>
                </a:lnTo>
                <a:cubicBezTo>
                  <a:pt x="13856" y="10794"/>
                  <a:pt x="13847" y="10843"/>
                  <a:pt x="13810" y="10878"/>
                </a:cubicBezTo>
                <a:cubicBezTo>
                  <a:pt x="13795" y="10885"/>
                  <a:pt x="13781" y="10869"/>
                  <a:pt x="13766" y="10878"/>
                </a:cubicBezTo>
                <a:cubicBezTo>
                  <a:pt x="13751" y="10893"/>
                  <a:pt x="13751" y="10919"/>
                  <a:pt x="13737" y="10937"/>
                </a:cubicBezTo>
                <a:cubicBezTo>
                  <a:pt x="13723" y="10962"/>
                  <a:pt x="13715" y="10983"/>
                  <a:pt x="13707" y="11011"/>
                </a:cubicBezTo>
                <a:cubicBezTo>
                  <a:pt x="13676" y="11067"/>
                  <a:pt x="13634" y="11119"/>
                  <a:pt x="13634" y="11173"/>
                </a:cubicBezTo>
                <a:lnTo>
                  <a:pt x="13634" y="15130"/>
                </a:lnTo>
                <a:cubicBezTo>
                  <a:pt x="13634" y="15276"/>
                  <a:pt x="13743" y="15380"/>
                  <a:pt x="13839" y="15453"/>
                </a:cubicBezTo>
                <a:lnTo>
                  <a:pt x="17398" y="17278"/>
                </a:lnTo>
                <a:cubicBezTo>
                  <a:pt x="17446" y="17302"/>
                  <a:pt x="17472" y="17307"/>
                  <a:pt x="17544" y="17307"/>
                </a:cubicBezTo>
                <a:cubicBezTo>
                  <a:pt x="17616" y="17307"/>
                  <a:pt x="17689" y="17278"/>
                  <a:pt x="17617" y="17278"/>
                </a:cubicBezTo>
                <a:lnTo>
                  <a:pt x="21191" y="15453"/>
                </a:lnTo>
                <a:cubicBezTo>
                  <a:pt x="21335" y="15380"/>
                  <a:pt x="21381" y="15276"/>
                  <a:pt x="21381" y="15130"/>
                </a:cubicBezTo>
                <a:lnTo>
                  <a:pt x="21381" y="11364"/>
                </a:lnTo>
                <a:cubicBezTo>
                  <a:pt x="21427" y="11322"/>
                  <a:pt x="21497" y="11312"/>
                  <a:pt x="21528" y="11261"/>
                </a:cubicBezTo>
                <a:cubicBezTo>
                  <a:pt x="21600" y="11068"/>
                  <a:pt x="21491" y="10848"/>
                  <a:pt x="21323" y="10775"/>
                </a:cubicBezTo>
                <a:lnTo>
                  <a:pt x="17735" y="9348"/>
                </a:lnTo>
                <a:cubicBezTo>
                  <a:pt x="17662" y="9300"/>
                  <a:pt x="17558" y="9300"/>
                  <a:pt x="17486" y="9348"/>
                </a:cubicBezTo>
                <a:close/>
                <a:moveTo>
                  <a:pt x="17588" y="10069"/>
                </a:moveTo>
                <a:lnTo>
                  <a:pt x="20239" y="11128"/>
                </a:lnTo>
                <a:lnTo>
                  <a:pt x="17647" y="12202"/>
                </a:lnTo>
                <a:cubicBezTo>
                  <a:pt x="17626" y="12201"/>
                  <a:pt x="17610" y="12188"/>
                  <a:pt x="17588" y="12188"/>
                </a:cubicBezTo>
                <a:cubicBezTo>
                  <a:pt x="17522" y="12188"/>
                  <a:pt x="17494" y="12219"/>
                  <a:pt x="17442" y="12232"/>
                </a:cubicBezTo>
                <a:lnTo>
                  <a:pt x="14864" y="11173"/>
                </a:lnTo>
                <a:lnTo>
                  <a:pt x="17588" y="10069"/>
                </a:lnTo>
                <a:close/>
                <a:moveTo>
                  <a:pt x="6078" y="10099"/>
                </a:moveTo>
                <a:lnTo>
                  <a:pt x="308" y="11923"/>
                </a:lnTo>
                <a:cubicBezTo>
                  <a:pt x="247" y="11928"/>
                  <a:pt x="184" y="11900"/>
                  <a:pt x="146" y="11938"/>
                </a:cubicBezTo>
                <a:cubicBezTo>
                  <a:pt x="74" y="12010"/>
                  <a:pt x="0" y="12110"/>
                  <a:pt x="0" y="12232"/>
                </a:cubicBezTo>
                <a:lnTo>
                  <a:pt x="0" y="19058"/>
                </a:lnTo>
                <a:cubicBezTo>
                  <a:pt x="0" y="19203"/>
                  <a:pt x="74" y="19342"/>
                  <a:pt x="220" y="19367"/>
                </a:cubicBezTo>
                <a:lnTo>
                  <a:pt x="5755" y="21456"/>
                </a:lnTo>
                <a:cubicBezTo>
                  <a:pt x="5838" y="21533"/>
                  <a:pt x="5951" y="21588"/>
                  <a:pt x="6107" y="21588"/>
                </a:cubicBezTo>
                <a:cubicBezTo>
                  <a:pt x="6169" y="21588"/>
                  <a:pt x="6201" y="21546"/>
                  <a:pt x="6253" y="21529"/>
                </a:cubicBezTo>
                <a:cubicBezTo>
                  <a:pt x="6327" y="21506"/>
                  <a:pt x="6410" y="21501"/>
                  <a:pt x="6458" y="21456"/>
                </a:cubicBezTo>
                <a:lnTo>
                  <a:pt x="12009" y="19367"/>
                </a:lnTo>
                <a:cubicBezTo>
                  <a:pt x="12130" y="19342"/>
                  <a:pt x="12214" y="19203"/>
                  <a:pt x="12214" y="19058"/>
                </a:cubicBezTo>
                <a:lnTo>
                  <a:pt x="12214" y="12423"/>
                </a:lnTo>
                <a:cubicBezTo>
                  <a:pt x="12224" y="12401"/>
                  <a:pt x="12268" y="12404"/>
                  <a:pt x="12272" y="12379"/>
                </a:cubicBezTo>
                <a:cubicBezTo>
                  <a:pt x="12285" y="12322"/>
                  <a:pt x="12221" y="12311"/>
                  <a:pt x="12214" y="12261"/>
                </a:cubicBezTo>
                <a:lnTo>
                  <a:pt x="12214" y="12232"/>
                </a:lnTo>
                <a:cubicBezTo>
                  <a:pt x="12214" y="12110"/>
                  <a:pt x="12179" y="11962"/>
                  <a:pt x="12082" y="11938"/>
                </a:cubicBezTo>
                <a:cubicBezTo>
                  <a:pt x="12066" y="11931"/>
                  <a:pt x="12053" y="11943"/>
                  <a:pt x="12038" y="11938"/>
                </a:cubicBezTo>
                <a:cubicBezTo>
                  <a:pt x="12034" y="11936"/>
                  <a:pt x="12042" y="11925"/>
                  <a:pt x="12038" y="11923"/>
                </a:cubicBezTo>
                <a:lnTo>
                  <a:pt x="6297" y="10099"/>
                </a:lnTo>
                <a:cubicBezTo>
                  <a:pt x="6224" y="10050"/>
                  <a:pt x="6150" y="10050"/>
                  <a:pt x="6078" y="10099"/>
                </a:cubicBezTo>
                <a:close/>
                <a:moveTo>
                  <a:pt x="6180" y="10864"/>
                </a:moveTo>
                <a:lnTo>
                  <a:pt x="10617" y="12246"/>
                </a:lnTo>
                <a:lnTo>
                  <a:pt x="6107" y="13673"/>
                </a:lnTo>
                <a:lnTo>
                  <a:pt x="1670" y="12276"/>
                </a:lnTo>
                <a:lnTo>
                  <a:pt x="6180" y="10864"/>
                </a:lnTo>
                <a:close/>
                <a:moveTo>
                  <a:pt x="14366" y="11673"/>
                </a:moveTo>
                <a:lnTo>
                  <a:pt x="17149" y="12820"/>
                </a:lnTo>
                <a:lnTo>
                  <a:pt x="17149" y="16292"/>
                </a:lnTo>
                <a:lnTo>
                  <a:pt x="14366" y="14894"/>
                </a:lnTo>
                <a:lnTo>
                  <a:pt x="14366" y="11673"/>
                </a:lnTo>
                <a:close/>
                <a:moveTo>
                  <a:pt x="20751" y="11673"/>
                </a:moveTo>
                <a:lnTo>
                  <a:pt x="20751" y="14894"/>
                </a:lnTo>
                <a:lnTo>
                  <a:pt x="18086" y="16233"/>
                </a:lnTo>
                <a:lnTo>
                  <a:pt x="18086" y="12776"/>
                </a:lnTo>
                <a:lnTo>
                  <a:pt x="20751" y="11673"/>
                </a:lnTo>
                <a:close/>
                <a:moveTo>
                  <a:pt x="718" y="12703"/>
                </a:moveTo>
                <a:lnTo>
                  <a:pt x="5638" y="14232"/>
                </a:lnTo>
                <a:lnTo>
                  <a:pt x="5638" y="20646"/>
                </a:lnTo>
                <a:lnTo>
                  <a:pt x="718" y="18808"/>
                </a:lnTo>
                <a:lnTo>
                  <a:pt x="718" y="12703"/>
                </a:lnTo>
                <a:close/>
                <a:moveTo>
                  <a:pt x="11496" y="12703"/>
                </a:moveTo>
                <a:lnTo>
                  <a:pt x="11496" y="18808"/>
                </a:lnTo>
                <a:lnTo>
                  <a:pt x="6575" y="20646"/>
                </a:lnTo>
                <a:lnTo>
                  <a:pt x="6575" y="14247"/>
                </a:lnTo>
                <a:lnTo>
                  <a:pt x="11496" y="12703"/>
                </a:lnTo>
                <a:close/>
              </a:path>
            </a:pathLst>
          </a:custGeom>
          <a:solidFill>
            <a:srgbClr val="434448"/>
          </a:solidFill>
          <a:ln w="12700">
            <a:miter lim="400000"/>
          </a:ln>
        </p:spPr>
        <p:txBody>
          <a:bodyPr tIns="45708" bIns="45708" anchor="ctr"/>
          <a:lstStyle/>
          <a:p>
            <a:pPr defTabSz="914217">
              <a:defRPr sz="2400" spc="0" baseline="0">
                <a:solidFill>
                  <a:srgbClr val="FFFFFF"/>
                </a:solidFill>
              </a:defRPr>
            </a:pPr>
            <a:endParaRPr sz="1200"/>
          </a:p>
        </p:txBody>
      </p:sp>
    </p:spTree>
    <p:extLst>
      <p:ext uri="{BB962C8B-B14F-4D97-AF65-F5344CB8AC3E}">
        <p14:creationId xmlns:p14="http://schemas.microsoft.com/office/powerpoint/2010/main" val="27969384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96F33E-9452-3A46-8B47-42725E21F891}"/>
              </a:ext>
            </a:extLst>
          </p:cNvPr>
          <p:cNvSpPr>
            <a:spLocks noGrp="1"/>
          </p:cNvSpPr>
          <p:nvPr>
            <p:ph sz="quarter" idx="11"/>
          </p:nvPr>
        </p:nvSpPr>
        <p:spPr/>
        <p:txBody>
          <a:bodyPr/>
          <a:lstStyle/>
          <a:p>
            <a:r>
              <a:rPr lang="en-US" dirty="0"/>
              <a:t>Rolling out to your org on </a:t>
            </a:r>
            <a:r>
              <a:rPr lang="en-US" b="1" u="sng" dirty="0"/>
              <a:t>during Summer ‘19!</a:t>
            </a:r>
          </a:p>
          <a:p>
            <a:r>
              <a:rPr lang="en-US" dirty="0"/>
              <a:t>When using &lt;</a:t>
            </a:r>
            <a:r>
              <a:rPr lang="en-US" dirty="0" err="1"/>
              <a:t>apex:form</a:t>
            </a:r>
            <a:r>
              <a:rPr lang="en-US" dirty="0"/>
              <a:t>&gt; </a:t>
            </a:r>
            <a:r>
              <a:rPr lang="en-US" i="1" dirty="0"/>
              <a:t>and</a:t>
            </a:r>
            <a:r>
              <a:rPr lang="en-US" dirty="0"/>
              <a:t> </a:t>
            </a:r>
            <a:r>
              <a:rPr lang="en-US" b="1" dirty="0">
                <a:solidFill>
                  <a:srgbClr val="25AC9C"/>
                </a:solidFill>
                <a:latin typeface="Monaco" pitchFamily="2" charset="77"/>
              </a:rPr>
              <a:t>&lt;</a:t>
            </a:r>
            <a:r>
              <a:rPr lang="en-US" b="1" dirty="0" err="1">
                <a:solidFill>
                  <a:srgbClr val="25AC9C"/>
                </a:solidFill>
                <a:latin typeface="Monaco" pitchFamily="2" charset="77"/>
              </a:rPr>
              <a:t>apex:liveController</a:t>
            </a:r>
            <a:r>
              <a:rPr lang="en-US" b="1" dirty="0">
                <a:solidFill>
                  <a:srgbClr val="25AC9C"/>
                </a:solidFill>
                <a:latin typeface="Monaco" pitchFamily="2" charset="77"/>
              </a:rPr>
              <a:t>/&gt;</a:t>
            </a:r>
            <a:r>
              <a:rPr lang="en-US" dirty="0"/>
              <a:t> , Live Controller will disable </a:t>
            </a:r>
            <a:r>
              <a:rPr lang="en-US" dirty="0" err="1"/>
              <a:t>rerendering</a:t>
            </a:r>
            <a:r>
              <a:rPr lang="en-US" dirty="0"/>
              <a:t> if input elements change, to avoid overriding changes.</a:t>
            </a:r>
          </a:p>
          <a:p>
            <a:r>
              <a:rPr lang="en-US" dirty="0"/>
              <a:t>It’s recommended to only specify </a:t>
            </a:r>
            <a:r>
              <a:rPr lang="en-US" dirty="0" err="1"/>
              <a:t>rerender</a:t>
            </a:r>
            <a:r>
              <a:rPr lang="en-US" dirty="0"/>
              <a:t> portions of the form that don’t include input fields.</a:t>
            </a:r>
          </a:p>
          <a:p>
            <a:r>
              <a:rPr lang="en-US" dirty="0"/>
              <a:t>Best to use partial </a:t>
            </a:r>
            <a:r>
              <a:rPr lang="en-US" dirty="0" err="1"/>
              <a:t>rerendering</a:t>
            </a:r>
            <a:r>
              <a:rPr lang="en-US" dirty="0"/>
              <a:t> to avoid losing any UI state changes:</a:t>
            </a:r>
          </a:p>
          <a:p>
            <a:pPr marL="457200" indent="-457200">
              <a:buFont typeface="Courier New" panose="02070309020205020404" pitchFamily="49" charset="0"/>
              <a:buChar char="o"/>
            </a:pPr>
            <a:r>
              <a:rPr lang="en-US" sz="2200" dirty="0"/>
              <a:t>&lt;</a:t>
            </a:r>
            <a:r>
              <a:rPr lang="en-US" sz="2200" dirty="0" err="1"/>
              <a:t>apex:pageBlockSection</a:t>
            </a:r>
            <a:r>
              <a:rPr lang="en-US" sz="2200" dirty="0"/>
              <a:t>&gt; expanded/collapsed</a:t>
            </a:r>
          </a:p>
          <a:p>
            <a:pPr marL="457200" indent="-457200">
              <a:buFont typeface="Courier New" panose="02070309020205020404" pitchFamily="49" charset="0"/>
              <a:buChar char="o"/>
            </a:pPr>
            <a:r>
              <a:rPr lang="en-US" sz="2200" dirty="0"/>
              <a:t>Select tab of &lt;</a:t>
            </a:r>
            <a:r>
              <a:rPr lang="en-US" sz="2200" dirty="0" err="1"/>
              <a:t>apex:tabPanel</a:t>
            </a:r>
            <a:r>
              <a:rPr lang="en-US" sz="2200" dirty="0"/>
              <a:t>&gt;</a:t>
            </a:r>
          </a:p>
          <a:p>
            <a:pPr marL="457200" indent="-457200">
              <a:buFont typeface="Courier New" panose="02070309020205020404" pitchFamily="49" charset="0"/>
              <a:buChar char="o"/>
            </a:pPr>
            <a:r>
              <a:rPr lang="en-US" sz="2200" dirty="0"/>
              <a:t>Scroll location within an &lt;</a:t>
            </a:r>
            <a:r>
              <a:rPr lang="en-US" sz="2200" dirty="0" err="1"/>
              <a:t>apex:inputTextarea</a:t>
            </a:r>
            <a:r>
              <a:rPr lang="en-US" sz="2200" dirty="0"/>
              <a:t>&gt;</a:t>
            </a:r>
          </a:p>
          <a:p>
            <a:endParaRPr lang="en-US" dirty="0"/>
          </a:p>
        </p:txBody>
      </p:sp>
      <p:sp>
        <p:nvSpPr>
          <p:cNvPr id="3" name="Text Placeholder 2">
            <a:extLst>
              <a:ext uri="{FF2B5EF4-FFF2-40B4-BE49-F238E27FC236}">
                <a16:creationId xmlns:a16="http://schemas.microsoft.com/office/drawing/2014/main" id="{EAD620D0-0323-4743-B4ED-33837E2EEA39}"/>
              </a:ext>
            </a:extLst>
          </p:cNvPr>
          <p:cNvSpPr>
            <a:spLocks noGrp="1"/>
          </p:cNvSpPr>
          <p:nvPr>
            <p:ph type="body" sz="quarter" idx="16"/>
          </p:nvPr>
        </p:nvSpPr>
        <p:spPr/>
        <p:txBody>
          <a:bodyPr/>
          <a:lstStyle/>
          <a:p>
            <a:endParaRPr lang="en-US"/>
          </a:p>
        </p:txBody>
      </p:sp>
      <p:sp>
        <p:nvSpPr>
          <p:cNvPr id="4" name="Footer Placeholder 3">
            <a:extLst>
              <a:ext uri="{FF2B5EF4-FFF2-40B4-BE49-F238E27FC236}">
                <a16:creationId xmlns:a16="http://schemas.microsoft.com/office/drawing/2014/main" id="{B1E9F738-F8B8-594F-A86D-E5B2AECC1CCE}"/>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474499DF-B8E7-C341-9C79-6EB63CF126F5}"/>
              </a:ext>
            </a:extLst>
          </p:cNvPr>
          <p:cNvSpPr>
            <a:spLocks noGrp="1"/>
          </p:cNvSpPr>
          <p:nvPr>
            <p:ph type="title"/>
          </p:nvPr>
        </p:nvSpPr>
        <p:spPr/>
        <p:txBody>
          <a:bodyPr/>
          <a:lstStyle/>
          <a:p>
            <a:r>
              <a:rPr lang="en-US" dirty="0"/>
              <a:t>Tips and Tricks</a:t>
            </a:r>
          </a:p>
        </p:txBody>
      </p:sp>
      <p:grpSp>
        <p:nvGrpSpPr>
          <p:cNvPr id="6" name="Group 5">
            <a:extLst>
              <a:ext uri="{FF2B5EF4-FFF2-40B4-BE49-F238E27FC236}">
                <a16:creationId xmlns:a16="http://schemas.microsoft.com/office/drawing/2014/main" id="{7449638C-23F7-A24E-A595-C66A359F1D88}"/>
              </a:ext>
            </a:extLst>
          </p:cNvPr>
          <p:cNvGrpSpPr/>
          <p:nvPr/>
        </p:nvGrpSpPr>
        <p:grpSpPr>
          <a:xfrm>
            <a:off x="9116018" y="0"/>
            <a:ext cx="1231306" cy="1298572"/>
            <a:chOff x="7847251" y="893"/>
            <a:chExt cx="1231306" cy="1298572"/>
          </a:xfrm>
        </p:grpSpPr>
        <p:grpSp>
          <p:nvGrpSpPr>
            <p:cNvPr id="7" name="Group 6">
              <a:extLst>
                <a:ext uri="{FF2B5EF4-FFF2-40B4-BE49-F238E27FC236}">
                  <a16:creationId xmlns:a16="http://schemas.microsoft.com/office/drawing/2014/main" id="{7A7C454F-0FF3-A94E-8A2C-7872894C8915}"/>
                </a:ext>
              </a:extLst>
            </p:cNvPr>
            <p:cNvGrpSpPr/>
            <p:nvPr/>
          </p:nvGrpSpPr>
          <p:grpSpPr>
            <a:xfrm>
              <a:off x="7847251" y="893"/>
              <a:ext cx="1231306" cy="1298572"/>
              <a:chOff x="17534474" y="0"/>
              <a:chExt cx="2463254" cy="2597820"/>
            </a:xfrm>
          </p:grpSpPr>
          <p:sp>
            <p:nvSpPr>
              <p:cNvPr id="9" name="Shadow">
                <a:extLst>
                  <a:ext uri="{FF2B5EF4-FFF2-40B4-BE49-F238E27FC236}">
                    <a16:creationId xmlns:a16="http://schemas.microsoft.com/office/drawing/2014/main" id="{F01A4D8E-A96F-8349-A1D6-DA571FE04321}"/>
                  </a:ext>
                </a:extLst>
              </p:cNvPr>
              <p:cNvSpPr/>
              <p:nvPr/>
            </p:nvSpPr>
            <p:spPr>
              <a:xfrm>
                <a:off x="17583932" y="0"/>
                <a:ext cx="2355214" cy="2597820"/>
              </a:xfrm>
              <a:custGeom>
                <a:avLst/>
                <a:gdLst>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672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6988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140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292 h 21600"/>
                  <a:gd name="connsiteX4" fmla="*/ 21635 w 21684"/>
                  <a:gd name="connsiteY4" fmla="*/ 0 h 21600"/>
                  <a:gd name="connsiteX5" fmla="*/ 84 w 21684"/>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84" h="21600" extrusionOk="0">
                    <a:moveTo>
                      <a:pt x="84" y="0"/>
                    </a:moveTo>
                    <a:cubicBezTo>
                      <a:pt x="56" y="5739"/>
                      <a:pt x="28" y="11477"/>
                      <a:pt x="0" y="17216"/>
                    </a:cubicBezTo>
                    <a:lnTo>
                      <a:pt x="10885" y="21600"/>
                    </a:lnTo>
                    <a:lnTo>
                      <a:pt x="21684" y="17292"/>
                    </a:lnTo>
                    <a:cubicBezTo>
                      <a:pt x="21668" y="11401"/>
                      <a:pt x="21651" y="5891"/>
                      <a:pt x="21635" y="0"/>
                    </a:cubicBezTo>
                    <a:lnTo>
                      <a:pt x="84" y="0"/>
                    </a:lnTo>
                    <a:close/>
                  </a:path>
                </a:pathLst>
              </a:custGeom>
              <a:solidFill>
                <a:schemeClr val="bg1"/>
              </a:solidFill>
              <a:ln w="12700" cap="flat">
                <a:noFill/>
                <a:miter lim="400000"/>
              </a:ln>
              <a:effectLst>
                <a:outerShdw blurRad="63500" dist="38100" dir="5400000" rotWithShape="0">
                  <a:srgbClr val="000000">
                    <a:alpha val="60000"/>
                  </a:srgbClr>
                </a:outerShdw>
              </a:effectLst>
            </p:spPr>
            <p:txBody>
              <a:bodyPr wrap="square" lIns="38090" tIns="38090" rIns="38090" bIns="38090" numCol="1" anchor="ctr">
                <a:noAutofit/>
              </a:bodyPr>
              <a:lstStyle/>
              <a:p>
                <a:pPr algn="ctr">
                  <a:spcBef>
                    <a:spcPts val="450"/>
                  </a:spcBef>
                </a:pPr>
                <a:endParaRPr sz="1200"/>
              </a:p>
            </p:txBody>
          </p:sp>
          <p:sp>
            <p:nvSpPr>
              <p:cNvPr id="10" name="Banner">
                <a:extLst>
                  <a:ext uri="{FF2B5EF4-FFF2-40B4-BE49-F238E27FC236}">
                    <a16:creationId xmlns:a16="http://schemas.microsoft.com/office/drawing/2014/main" id="{04CD0790-379F-A949-AE6E-4D0BB9EEC021}"/>
                  </a:ext>
                </a:extLst>
              </p:cNvPr>
              <p:cNvSpPr/>
              <p:nvPr/>
            </p:nvSpPr>
            <p:spPr>
              <a:xfrm>
                <a:off x="17534474" y="0"/>
                <a:ext cx="2463254" cy="25978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72"/>
                    </a:lnTo>
                    <a:lnTo>
                      <a:pt x="10801" y="21600"/>
                    </a:lnTo>
                    <a:lnTo>
                      <a:pt x="21600" y="17672"/>
                    </a:lnTo>
                    <a:lnTo>
                      <a:pt x="21551" y="0"/>
                    </a:lnTo>
                    <a:lnTo>
                      <a:pt x="0" y="0"/>
                    </a:lnTo>
                    <a:close/>
                  </a:path>
                </a:pathLst>
              </a:custGeom>
              <a:gradFill flip="none" rotWithShape="1">
                <a:gsLst>
                  <a:gs pos="0">
                    <a:srgbClr val="3BB3BA"/>
                  </a:gs>
                  <a:gs pos="100000">
                    <a:srgbClr val="34A0A7">
                      <a:lumMod val="80000"/>
                    </a:srgbClr>
                  </a:gs>
                </a:gsLst>
                <a:lin ang="5400000" scaled="0"/>
              </a:gradFill>
              <a:ln w="12700" cap="flat">
                <a:noFill/>
                <a:miter lim="400000"/>
              </a:ln>
              <a:effectLst/>
            </p:spPr>
            <p:txBody>
              <a:bodyPr wrap="square" lIns="38090" tIns="38090" rIns="38090" bIns="38090" numCol="1" anchor="ctr">
                <a:noAutofit/>
              </a:bodyPr>
              <a:lstStyle/>
              <a:p>
                <a:pPr algn="ctr">
                  <a:spcBef>
                    <a:spcPts val="450"/>
                  </a:spcBef>
                </a:pPr>
                <a:endParaRPr sz="1200" dirty="0"/>
              </a:p>
            </p:txBody>
          </p:sp>
        </p:grpSp>
        <p:sp>
          <p:nvSpPr>
            <p:cNvPr id="8" name="Generally Available 2019">
              <a:extLst>
                <a:ext uri="{FF2B5EF4-FFF2-40B4-BE49-F238E27FC236}">
                  <a16:creationId xmlns:a16="http://schemas.microsoft.com/office/drawing/2014/main" id="{2156D979-1D24-9845-ADD5-8975B10BC6ED}"/>
                </a:ext>
              </a:extLst>
            </p:cNvPr>
            <p:cNvSpPr txBox="1"/>
            <p:nvPr/>
          </p:nvSpPr>
          <p:spPr>
            <a:xfrm>
              <a:off x="7926465" y="537765"/>
              <a:ext cx="1072878" cy="523220"/>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nchor="b">
              <a:spAutoFit/>
            </a:bodyPr>
            <a:lstStyle>
              <a:defPPr>
                <a:defRPr lang="en-US"/>
              </a:defPPr>
              <a:lvl1pPr algn="ctr">
                <a:lnSpc>
                  <a:spcPct val="90000"/>
                </a:lnSpc>
                <a:spcBef>
                  <a:spcPts val="300"/>
                </a:spcBef>
                <a:spcAft>
                  <a:spcPts val="600"/>
                </a:spcAft>
                <a:defRPr sz="1400">
                  <a:solidFill>
                    <a:schemeClr val="bg1"/>
                  </a:solidFill>
                  <a:latin typeface="Salesforce Sans"/>
                  <a:cs typeface="Salesforce Sans"/>
                </a:defRPr>
              </a:lvl1pPr>
            </a:lstStyle>
            <a:p>
              <a:pPr>
                <a:lnSpc>
                  <a:spcPct val="100000"/>
                </a:lnSpc>
              </a:pPr>
              <a:r>
                <a:rPr lang="en-US" dirty="0"/>
                <a:t>Open Pilot</a:t>
              </a:r>
              <a:br>
                <a:rPr dirty="0"/>
              </a:br>
              <a:r>
                <a:rPr lang="en-US" b="1" dirty="0"/>
                <a:t>Summer ‘</a:t>
              </a:r>
              <a:r>
                <a:rPr b="1" dirty="0"/>
                <a:t>19</a:t>
              </a:r>
            </a:p>
          </p:txBody>
        </p:sp>
      </p:grpSp>
    </p:spTree>
    <p:extLst>
      <p:ext uri="{BB962C8B-B14F-4D97-AF65-F5344CB8AC3E}">
        <p14:creationId xmlns:p14="http://schemas.microsoft.com/office/powerpoint/2010/main" val="28388741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107B46-68BB-1148-8F94-8A28B322A638}"/>
              </a:ext>
            </a:extLst>
          </p:cNvPr>
          <p:cNvSpPr>
            <a:spLocks noGrp="1"/>
          </p:cNvSpPr>
          <p:nvPr>
            <p:ph sz="quarter" idx="11"/>
          </p:nvPr>
        </p:nvSpPr>
        <p:spPr>
          <a:xfrm>
            <a:off x="1332991" y="1662392"/>
            <a:ext cx="8365485" cy="2982487"/>
          </a:xfrm>
        </p:spPr>
        <p:txBody>
          <a:bodyPr/>
          <a:lstStyle/>
          <a:p>
            <a:pPr marL="457200" indent="-457200">
              <a:buFont typeface="+mj-lt"/>
              <a:buAutoNum type="arabicPeriod"/>
            </a:pPr>
            <a:r>
              <a:rPr lang="en-US" dirty="0"/>
              <a:t>Create a Lightning “dependency” app</a:t>
            </a:r>
            <a:br>
              <a:rPr lang="en-US" dirty="0"/>
            </a:br>
            <a:r>
              <a:rPr lang="en-US" dirty="0"/>
              <a:t>	(But kebab-case-component should be </a:t>
            </a:r>
            <a:r>
              <a:rPr lang="en-US" dirty="0" err="1"/>
              <a:t>camel:CaseComponent</a:t>
            </a:r>
            <a:r>
              <a:rPr lang="en-US" dirty="0"/>
              <a:t>)</a:t>
            </a:r>
            <a:br>
              <a:rPr lang="en-US" dirty="0"/>
            </a:br>
            <a:br>
              <a:rPr lang="en-US" dirty="0"/>
            </a:br>
            <a:br>
              <a:rPr lang="en-US" dirty="0"/>
            </a:br>
            <a:br>
              <a:rPr lang="en-US" dirty="0"/>
            </a:br>
            <a:endParaRPr lang="en-US" dirty="0"/>
          </a:p>
          <a:p>
            <a:pPr marL="457200" indent="-457200">
              <a:buFont typeface="+mj-lt"/>
              <a:buAutoNum type="arabicPeriod"/>
            </a:pPr>
            <a:r>
              <a:rPr lang="en-US" dirty="0"/>
              <a:t>Load components JUST LIKE loading other Aura components</a:t>
            </a:r>
          </a:p>
        </p:txBody>
      </p:sp>
      <p:sp>
        <p:nvSpPr>
          <p:cNvPr id="3" name="Footer Placeholder 2">
            <a:extLst>
              <a:ext uri="{FF2B5EF4-FFF2-40B4-BE49-F238E27FC236}">
                <a16:creationId xmlns:a16="http://schemas.microsoft.com/office/drawing/2014/main" id="{548092AA-A06B-C54A-8081-741181A5929C}"/>
              </a:ext>
            </a:extLst>
          </p:cNvPr>
          <p:cNvSpPr>
            <a:spLocks noGrp="1"/>
          </p:cNvSpPr>
          <p:nvPr>
            <p:ph type="ftr" sz="quarter" idx="3"/>
          </p:nvPr>
        </p:nvSpPr>
        <p:spPr/>
        <p:txBody>
          <a:bodyPr/>
          <a:lstStyle/>
          <a:p>
            <a:endParaRPr lang="en-US" dirty="0"/>
          </a:p>
        </p:txBody>
      </p:sp>
      <p:sp>
        <p:nvSpPr>
          <p:cNvPr id="4" name="Title 3">
            <a:extLst>
              <a:ext uri="{FF2B5EF4-FFF2-40B4-BE49-F238E27FC236}">
                <a16:creationId xmlns:a16="http://schemas.microsoft.com/office/drawing/2014/main" id="{13905D93-1FC4-6E4A-8704-7C021C547BA9}"/>
              </a:ext>
            </a:extLst>
          </p:cNvPr>
          <p:cNvSpPr>
            <a:spLocks noGrp="1"/>
          </p:cNvSpPr>
          <p:nvPr>
            <p:ph type="title"/>
          </p:nvPr>
        </p:nvSpPr>
        <p:spPr/>
        <p:txBody>
          <a:bodyPr/>
          <a:lstStyle/>
          <a:p>
            <a:r>
              <a:rPr lang="en-US" dirty="0"/>
              <a:t>Lightning Web Components can be used in Visualforce!</a:t>
            </a:r>
          </a:p>
        </p:txBody>
      </p:sp>
      <p:sp>
        <p:nvSpPr>
          <p:cNvPr id="10" name="Rectangle 9">
            <a:extLst>
              <a:ext uri="{FF2B5EF4-FFF2-40B4-BE49-F238E27FC236}">
                <a16:creationId xmlns:a16="http://schemas.microsoft.com/office/drawing/2014/main" id="{C1DFA2D1-8AF1-FD4D-807E-56FF33076D99}"/>
              </a:ext>
            </a:extLst>
          </p:cNvPr>
          <p:cNvSpPr/>
          <p:nvPr/>
        </p:nvSpPr>
        <p:spPr>
          <a:xfrm>
            <a:off x="3090341" y="2553373"/>
            <a:ext cx="6961240" cy="923330"/>
          </a:xfrm>
          <a:prstGeom prst="rect">
            <a:avLst/>
          </a:prstGeom>
        </p:spPr>
        <p:txBody>
          <a:bodyPr wrap="square">
            <a:spAutoFit/>
          </a:bodyPr>
          <a:lstStyle/>
          <a:p>
            <a:r>
              <a:rPr lang="en-US" dirty="0"/>
              <a:t>&lt;</a:t>
            </a:r>
            <a:r>
              <a:rPr lang="en-US" dirty="0" err="1"/>
              <a:t>aura:application</a:t>
            </a:r>
            <a:r>
              <a:rPr lang="en-US" dirty="0"/>
              <a:t> access="GLOBAL" extends="</a:t>
            </a:r>
            <a:r>
              <a:rPr lang="en-US" dirty="0" err="1"/>
              <a:t>ltng:outApp</a:t>
            </a:r>
            <a:r>
              <a:rPr lang="en-US" dirty="0"/>
              <a:t>" &gt;</a:t>
            </a:r>
          </a:p>
          <a:p>
            <a:r>
              <a:rPr lang="en-US" dirty="0"/>
              <a:t>	&lt;</a:t>
            </a:r>
            <a:r>
              <a:rPr lang="en-US" dirty="0" err="1"/>
              <a:t>aura:dependency</a:t>
            </a:r>
            <a:r>
              <a:rPr lang="en-US" dirty="0"/>
              <a:t> resource="</a:t>
            </a:r>
            <a:r>
              <a:rPr lang="en-US" b="1" u="sng" dirty="0" err="1">
                <a:solidFill>
                  <a:schemeClr val="accent6">
                    <a:lumMod val="50000"/>
                  </a:schemeClr>
                </a:solidFill>
              </a:rPr>
              <a:t>lightning:recordViewForm</a:t>
            </a:r>
            <a:r>
              <a:rPr lang="en-US" dirty="0"/>
              <a:t>" /&gt;</a:t>
            </a:r>
          </a:p>
          <a:p>
            <a:r>
              <a:rPr lang="en-US" dirty="0"/>
              <a:t>&lt;/</a:t>
            </a:r>
            <a:r>
              <a:rPr lang="en-US" dirty="0" err="1"/>
              <a:t>aura:application</a:t>
            </a:r>
            <a:r>
              <a:rPr lang="en-US" dirty="0"/>
              <a:t>&gt;</a:t>
            </a:r>
          </a:p>
        </p:txBody>
      </p:sp>
      <p:sp>
        <p:nvSpPr>
          <p:cNvPr id="11" name="Rectangle 10">
            <a:extLst>
              <a:ext uri="{FF2B5EF4-FFF2-40B4-BE49-F238E27FC236}">
                <a16:creationId xmlns:a16="http://schemas.microsoft.com/office/drawing/2014/main" id="{94E0D030-21F5-1341-B1CD-0B45D433864E}"/>
              </a:ext>
            </a:extLst>
          </p:cNvPr>
          <p:cNvSpPr/>
          <p:nvPr/>
        </p:nvSpPr>
        <p:spPr>
          <a:xfrm>
            <a:off x="3090341" y="4109020"/>
            <a:ext cx="8118269" cy="1754326"/>
          </a:xfrm>
          <a:prstGeom prst="rect">
            <a:avLst/>
          </a:prstGeom>
        </p:spPr>
        <p:txBody>
          <a:bodyPr wrap="square">
            <a:spAutoFit/>
          </a:bodyPr>
          <a:lstStyle/>
          <a:p>
            <a:r>
              <a:rPr lang="en-US" dirty="0"/>
              <a:t>&lt;</a:t>
            </a:r>
            <a:r>
              <a:rPr lang="en-US" dirty="0" err="1"/>
              <a:t>apex:includeLightning</a:t>
            </a:r>
            <a:r>
              <a:rPr lang="en-US" dirty="0"/>
              <a:t> /&gt;</a:t>
            </a:r>
          </a:p>
          <a:p>
            <a:r>
              <a:rPr lang="en-US" dirty="0"/>
              <a:t>&lt;script&gt;</a:t>
            </a:r>
          </a:p>
          <a:p>
            <a:r>
              <a:rPr lang="en-US" dirty="0"/>
              <a:t>	$</a:t>
            </a:r>
            <a:r>
              <a:rPr lang="en-US" dirty="0" err="1"/>
              <a:t>Lightning.use</a:t>
            </a:r>
            <a:r>
              <a:rPr lang="en-US" dirty="0"/>
              <a:t>('</a:t>
            </a:r>
            <a:r>
              <a:rPr lang="en-US" dirty="0" err="1"/>
              <a:t>c:dependencyApp</a:t>
            </a:r>
            <a:r>
              <a:rPr lang="en-US" dirty="0"/>
              <a:t>', function() {</a:t>
            </a:r>
          </a:p>
          <a:p>
            <a:r>
              <a:rPr lang="en-US" dirty="0"/>
              <a:t>		$</a:t>
            </a:r>
            <a:r>
              <a:rPr lang="en-US" dirty="0" err="1"/>
              <a:t>Lightning.createComponent</a:t>
            </a:r>
            <a:r>
              <a:rPr lang="en-US" dirty="0"/>
              <a:t>(</a:t>
            </a:r>
            <a:r>
              <a:rPr lang="en-US" b="1" dirty="0"/>
              <a:t>'</a:t>
            </a:r>
            <a:r>
              <a:rPr lang="en-US" b="1" u="sng" dirty="0" err="1">
                <a:solidFill>
                  <a:schemeClr val="accent6">
                    <a:lumMod val="50000"/>
                  </a:schemeClr>
                </a:solidFill>
              </a:rPr>
              <a:t>lightning:recordViewForm</a:t>
            </a:r>
            <a:r>
              <a:rPr lang="en-US" dirty="0"/>
              <a:t>', … );</a:t>
            </a:r>
          </a:p>
          <a:p>
            <a:r>
              <a:rPr lang="en-US" dirty="0"/>
              <a:t>	});</a:t>
            </a:r>
          </a:p>
          <a:p>
            <a:r>
              <a:rPr lang="en-US" dirty="0"/>
              <a:t>&lt;/script&gt;</a:t>
            </a:r>
          </a:p>
        </p:txBody>
      </p:sp>
      <p:grpSp>
        <p:nvGrpSpPr>
          <p:cNvPr id="13" name="Group 12">
            <a:extLst>
              <a:ext uri="{FF2B5EF4-FFF2-40B4-BE49-F238E27FC236}">
                <a16:creationId xmlns:a16="http://schemas.microsoft.com/office/drawing/2014/main" id="{BFC2FDED-D3A6-1847-88A9-FF1985BA722B}"/>
              </a:ext>
            </a:extLst>
          </p:cNvPr>
          <p:cNvGrpSpPr/>
          <p:nvPr/>
        </p:nvGrpSpPr>
        <p:grpSpPr>
          <a:xfrm>
            <a:off x="394132" y="4986183"/>
            <a:ext cx="2483993" cy="1871817"/>
            <a:chOff x="5753318" y="4512323"/>
            <a:chExt cx="2191762" cy="1654524"/>
          </a:xfrm>
        </p:grpSpPr>
        <p:pic>
          <p:nvPicPr>
            <p:cNvPr id="14" name="Picture 13">
              <a:extLst>
                <a:ext uri="{FF2B5EF4-FFF2-40B4-BE49-F238E27FC236}">
                  <a16:creationId xmlns:a16="http://schemas.microsoft.com/office/drawing/2014/main" id="{EE356EC0-B5E9-FC42-A544-0F867C403ACD}"/>
                </a:ext>
              </a:extLst>
            </p:cNvPr>
            <p:cNvPicPr>
              <a:picLocks noChangeAspect="1"/>
            </p:cNvPicPr>
            <p:nvPr/>
          </p:nvPicPr>
          <p:blipFill rotWithShape="1">
            <a:blip r:embed="rId2">
              <a:extLst>
                <a:ext uri="{BEBA8EAE-BF5A-486C-A8C5-ECC9F3942E4B}">
                  <a14:imgProps xmlns:a14="http://schemas.microsoft.com/office/drawing/2010/main">
                    <a14:imgLayer>
                      <a14:imgEffect>
                        <a14:brightnessContrast contrast="-12000"/>
                      </a14:imgEffect>
                    </a14:imgLayer>
                  </a14:imgProps>
                </a:ext>
              </a:extLst>
            </a:blip>
            <a:srcRect b="19953"/>
            <a:stretch/>
          </p:blipFill>
          <p:spPr>
            <a:xfrm>
              <a:off x="5753318" y="4512323"/>
              <a:ext cx="2191762" cy="1628351"/>
            </a:xfrm>
            <a:prstGeom prst="rect">
              <a:avLst/>
            </a:prstGeom>
          </p:spPr>
        </p:pic>
        <p:sp>
          <p:nvSpPr>
            <p:cNvPr id="15" name="+60%  of cases resolved by bot interactions">
              <a:extLst>
                <a:ext uri="{FF2B5EF4-FFF2-40B4-BE49-F238E27FC236}">
                  <a16:creationId xmlns:a16="http://schemas.microsoft.com/office/drawing/2014/main" id="{E00BD07D-7B6C-C941-9180-A47483EC6D75}"/>
                </a:ext>
              </a:extLst>
            </p:cNvPr>
            <p:cNvSpPr txBox="1"/>
            <p:nvPr/>
          </p:nvSpPr>
          <p:spPr>
            <a:xfrm rot="20976054">
              <a:off x="6109605" y="4817107"/>
              <a:ext cx="1400808" cy="6855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lnSpc>
                  <a:spcPct val="90000"/>
                </a:lnSpc>
                <a:defRPr>
                  <a:solidFill>
                    <a:srgbClr val="FFFFFF"/>
                  </a:solidFill>
                </a:defRPr>
              </a:pPr>
              <a:r>
                <a:rPr lang="en-US" sz="2400" b="1" dirty="0"/>
                <a:t>How to use</a:t>
              </a:r>
              <a:br>
                <a:rPr lang="en-US" sz="1600" b="1" dirty="0"/>
              </a:br>
              <a:r>
                <a:rPr lang="en-US" sz="1600" b="1" dirty="0"/>
                <a:t>lightning-record-view-form</a:t>
              </a:r>
            </a:p>
          </p:txBody>
        </p:sp>
        <p:pic>
          <p:nvPicPr>
            <p:cNvPr id="16" name="Picture 15">
              <a:extLst>
                <a:ext uri="{FF2B5EF4-FFF2-40B4-BE49-F238E27FC236}">
                  <a16:creationId xmlns:a16="http://schemas.microsoft.com/office/drawing/2014/main" id="{E7426D79-46D0-0A45-9560-53A19B058E76}"/>
                </a:ext>
              </a:extLst>
            </p:cNvPr>
            <p:cNvPicPr>
              <a:picLocks noChangeAspect="1"/>
            </p:cNvPicPr>
            <p:nvPr/>
          </p:nvPicPr>
          <p:blipFill rotWithShape="1">
            <a:blip r:embed="rId3">
              <a:extLst>
                <a:ext uri="{BEBA8EAE-BF5A-486C-A8C5-ECC9F3942E4B}">
                  <a14:imgProps xmlns:a14="http://schemas.microsoft.com/office/drawing/2010/main">
                    <a14:imgLayer>
                      <a14:imgEffect>
                        <a14:brightnessContrast bright="13000"/>
                      </a14:imgEffect>
                    </a14:imgLayer>
                  </a14:imgProps>
                </a:ext>
              </a:extLst>
            </a:blip>
            <a:srcRect b="22792"/>
            <a:stretch/>
          </p:blipFill>
          <p:spPr>
            <a:xfrm>
              <a:off x="6635694" y="5846242"/>
              <a:ext cx="650617" cy="320605"/>
            </a:xfrm>
            <a:prstGeom prst="rect">
              <a:avLst/>
            </a:prstGeom>
          </p:spPr>
        </p:pic>
      </p:grpSp>
      <p:grpSp>
        <p:nvGrpSpPr>
          <p:cNvPr id="17" name="Group 16">
            <a:extLst>
              <a:ext uri="{FF2B5EF4-FFF2-40B4-BE49-F238E27FC236}">
                <a16:creationId xmlns:a16="http://schemas.microsoft.com/office/drawing/2014/main" id="{EA3D07F2-BE72-6647-94A4-849918E042AA}"/>
              </a:ext>
            </a:extLst>
          </p:cNvPr>
          <p:cNvGrpSpPr/>
          <p:nvPr/>
        </p:nvGrpSpPr>
        <p:grpSpPr>
          <a:xfrm>
            <a:off x="9435928" y="0"/>
            <a:ext cx="1231306" cy="1298572"/>
            <a:chOff x="7847251" y="893"/>
            <a:chExt cx="1231306" cy="1298572"/>
          </a:xfrm>
        </p:grpSpPr>
        <p:grpSp>
          <p:nvGrpSpPr>
            <p:cNvPr id="18" name="Group 17">
              <a:extLst>
                <a:ext uri="{FF2B5EF4-FFF2-40B4-BE49-F238E27FC236}">
                  <a16:creationId xmlns:a16="http://schemas.microsoft.com/office/drawing/2014/main" id="{AAD4387E-973F-8F4A-841C-8705CF479D71}"/>
                </a:ext>
              </a:extLst>
            </p:cNvPr>
            <p:cNvGrpSpPr/>
            <p:nvPr/>
          </p:nvGrpSpPr>
          <p:grpSpPr>
            <a:xfrm>
              <a:off x="7847251" y="893"/>
              <a:ext cx="1231306" cy="1298572"/>
              <a:chOff x="17534474" y="0"/>
              <a:chExt cx="2463254" cy="2597820"/>
            </a:xfrm>
          </p:grpSpPr>
          <p:sp>
            <p:nvSpPr>
              <p:cNvPr id="20" name="Shadow">
                <a:extLst>
                  <a:ext uri="{FF2B5EF4-FFF2-40B4-BE49-F238E27FC236}">
                    <a16:creationId xmlns:a16="http://schemas.microsoft.com/office/drawing/2014/main" id="{4013D227-1D8B-784B-A718-0DD8829AF3B5}"/>
                  </a:ext>
                </a:extLst>
              </p:cNvPr>
              <p:cNvSpPr/>
              <p:nvPr/>
            </p:nvSpPr>
            <p:spPr>
              <a:xfrm>
                <a:off x="17583932" y="0"/>
                <a:ext cx="2355214" cy="2597820"/>
              </a:xfrm>
              <a:custGeom>
                <a:avLst/>
                <a:gdLst>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672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6988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140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292 h 21600"/>
                  <a:gd name="connsiteX4" fmla="*/ 21635 w 21684"/>
                  <a:gd name="connsiteY4" fmla="*/ 0 h 21600"/>
                  <a:gd name="connsiteX5" fmla="*/ 84 w 21684"/>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84" h="21600" extrusionOk="0">
                    <a:moveTo>
                      <a:pt x="84" y="0"/>
                    </a:moveTo>
                    <a:cubicBezTo>
                      <a:pt x="56" y="5739"/>
                      <a:pt x="28" y="11477"/>
                      <a:pt x="0" y="17216"/>
                    </a:cubicBezTo>
                    <a:lnTo>
                      <a:pt x="10885" y="21600"/>
                    </a:lnTo>
                    <a:lnTo>
                      <a:pt x="21684" y="17292"/>
                    </a:lnTo>
                    <a:cubicBezTo>
                      <a:pt x="21668" y="11401"/>
                      <a:pt x="21651" y="5891"/>
                      <a:pt x="21635" y="0"/>
                    </a:cubicBezTo>
                    <a:lnTo>
                      <a:pt x="84" y="0"/>
                    </a:lnTo>
                    <a:close/>
                  </a:path>
                </a:pathLst>
              </a:custGeom>
              <a:solidFill>
                <a:schemeClr val="bg1"/>
              </a:solidFill>
              <a:ln w="12700" cap="flat">
                <a:noFill/>
                <a:miter lim="400000"/>
              </a:ln>
              <a:effectLst>
                <a:outerShdw blurRad="63500" dist="38100" dir="5400000" rotWithShape="0">
                  <a:srgbClr val="000000">
                    <a:alpha val="60000"/>
                  </a:srgbClr>
                </a:outerShdw>
              </a:effectLst>
            </p:spPr>
            <p:txBody>
              <a:bodyPr wrap="square" lIns="38090" tIns="38090" rIns="38090" bIns="38090" numCol="1" anchor="ctr">
                <a:noAutofit/>
              </a:bodyPr>
              <a:lstStyle/>
              <a:p>
                <a:pPr algn="ctr">
                  <a:spcBef>
                    <a:spcPts val="450"/>
                  </a:spcBef>
                </a:pPr>
                <a:endParaRPr sz="1200"/>
              </a:p>
            </p:txBody>
          </p:sp>
          <p:sp>
            <p:nvSpPr>
              <p:cNvPr id="21" name="Banner">
                <a:extLst>
                  <a:ext uri="{FF2B5EF4-FFF2-40B4-BE49-F238E27FC236}">
                    <a16:creationId xmlns:a16="http://schemas.microsoft.com/office/drawing/2014/main" id="{8B9AC373-EFFF-0D4A-9CBB-4C4F0137BD52}"/>
                  </a:ext>
                </a:extLst>
              </p:cNvPr>
              <p:cNvSpPr/>
              <p:nvPr/>
            </p:nvSpPr>
            <p:spPr>
              <a:xfrm>
                <a:off x="17534474" y="0"/>
                <a:ext cx="2463254" cy="25978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72"/>
                    </a:lnTo>
                    <a:lnTo>
                      <a:pt x="10801" y="21600"/>
                    </a:lnTo>
                    <a:lnTo>
                      <a:pt x="21600" y="17672"/>
                    </a:lnTo>
                    <a:lnTo>
                      <a:pt x="21551" y="0"/>
                    </a:lnTo>
                    <a:lnTo>
                      <a:pt x="0" y="0"/>
                    </a:lnTo>
                    <a:close/>
                  </a:path>
                </a:pathLst>
              </a:custGeom>
              <a:gradFill flip="none" rotWithShape="1">
                <a:gsLst>
                  <a:gs pos="0">
                    <a:srgbClr val="3BB3BA"/>
                  </a:gs>
                  <a:gs pos="100000">
                    <a:srgbClr val="34A0A7">
                      <a:lumMod val="80000"/>
                    </a:srgbClr>
                  </a:gs>
                </a:gsLst>
                <a:lin ang="5400000" scaled="0"/>
              </a:gradFill>
              <a:ln w="12700" cap="flat">
                <a:noFill/>
                <a:miter lim="400000"/>
              </a:ln>
              <a:effectLst/>
            </p:spPr>
            <p:txBody>
              <a:bodyPr wrap="square" lIns="38090" tIns="38090" rIns="38090" bIns="38090" numCol="1" anchor="ctr">
                <a:noAutofit/>
              </a:bodyPr>
              <a:lstStyle/>
              <a:p>
                <a:pPr algn="ctr">
                  <a:spcBef>
                    <a:spcPts val="450"/>
                  </a:spcBef>
                </a:pPr>
                <a:endParaRPr sz="1200" dirty="0"/>
              </a:p>
            </p:txBody>
          </p:sp>
        </p:grpSp>
        <p:sp>
          <p:nvSpPr>
            <p:cNvPr id="19" name="Generally Available 2019">
              <a:extLst>
                <a:ext uri="{FF2B5EF4-FFF2-40B4-BE49-F238E27FC236}">
                  <a16:creationId xmlns:a16="http://schemas.microsoft.com/office/drawing/2014/main" id="{78630F9E-D5C4-BD48-A08C-82CDB9DB7A38}"/>
                </a:ext>
              </a:extLst>
            </p:cNvPr>
            <p:cNvSpPr txBox="1"/>
            <p:nvPr/>
          </p:nvSpPr>
          <p:spPr>
            <a:xfrm>
              <a:off x="7926465" y="537765"/>
              <a:ext cx="1072878" cy="523220"/>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nchor="b">
              <a:spAutoFit/>
            </a:bodyPr>
            <a:lstStyle>
              <a:defPPr>
                <a:defRPr lang="en-US"/>
              </a:defPPr>
              <a:lvl1pPr algn="ctr">
                <a:lnSpc>
                  <a:spcPct val="90000"/>
                </a:lnSpc>
                <a:spcBef>
                  <a:spcPts val="300"/>
                </a:spcBef>
                <a:spcAft>
                  <a:spcPts val="600"/>
                </a:spcAft>
                <a:defRPr sz="1400">
                  <a:solidFill>
                    <a:schemeClr val="bg1"/>
                  </a:solidFill>
                  <a:latin typeface="Salesforce Sans"/>
                  <a:cs typeface="Salesforce Sans"/>
                </a:defRPr>
              </a:lvl1pPr>
            </a:lstStyle>
            <a:p>
              <a:pPr>
                <a:lnSpc>
                  <a:spcPct val="100000"/>
                </a:lnSpc>
              </a:pPr>
              <a:r>
                <a:rPr lang="en-US" dirty="0"/>
                <a:t>GA</a:t>
              </a:r>
              <a:br>
                <a:rPr dirty="0"/>
              </a:br>
              <a:r>
                <a:rPr lang="en-US" b="1" dirty="0"/>
                <a:t>Summer ‘</a:t>
              </a:r>
              <a:r>
                <a:rPr b="1" dirty="0"/>
                <a:t>19</a:t>
              </a:r>
            </a:p>
          </p:txBody>
        </p:sp>
      </p:grpSp>
      <p:sp>
        <p:nvSpPr>
          <p:cNvPr id="22" name="Subtitle 1">
            <a:extLst>
              <a:ext uri="{FF2B5EF4-FFF2-40B4-BE49-F238E27FC236}">
                <a16:creationId xmlns:a16="http://schemas.microsoft.com/office/drawing/2014/main" id="{EA092865-D3F0-B34C-8B6E-6DD73899DF7E}"/>
              </a:ext>
            </a:extLst>
          </p:cNvPr>
          <p:cNvSpPr txBox="1">
            <a:spLocks/>
          </p:cNvSpPr>
          <p:nvPr/>
        </p:nvSpPr>
        <p:spPr>
          <a:xfrm>
            <a:off x="9156274" y="1475326"/>
            <a:ext cx="2052336" cy="656821"/>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3200" dirty="0">
                <a:solidFill>
                  <a:schemeClr val="accent1"/>
                </a:solidFill>
              </a:rPr>
              <a:t>@</a:t>
            </a:r>
            <a:r>
              <a:rPr lang="en-US" sz="3200" dirty="0" err="1">
                <a:solidFill>
                  <a:schemeClr val="accent1"/>
                </a:solidFill>
              </a:rPr>
              <a:t>mpsenn</a:t>
            </a:r>
            <a:endParaRPr lang="en-US" sz="3200" dirty="0">
              <a:solidFill>
                <a:schemeClr val="accent1"/>
              </a:solidFill>
            </a:endParaRPr>
          </a:p>
        </p:txBody>
      </p:sp>
      <p:pic>
        <p:nvPicPr>
          <p:cNvPr id="6" name="Picture 5">
            <a:extLst>
              <a:ext uri="{FF2B5EF4-FFF2-40B4-BE49-F238E27FC236}">
                <a16:creationId xmlns:a16="http://schemas.microsoft.com/office/drawing/2014/main" id="{44C0570F-DD80-784C-95B8-17342D1569B0}"/>
              </a:ext>
            </a:extLst>
          </p:cNvPr>
          <p:cNvPicPr>
            <a:picLocks noChangeAspect="1"/>
          </p:cNvPicPr>
          <p:nvPr/>
        </p:nvPicPr>
        <p:blipFill>
          <a:blip r:embed="rId4"/>
          <a:stretch>
            <a:fillRect/>
          </a:stretch>
        </p:blipFill>
        <p:spPr>
          <a:xfrm>
            <a:off x="8684129" y="1362072"/>
            <a:ext cx="804694" cy="804694"/>
          </a:xfrm>
          <a:prstGeom prst="rect">
            <a:avLst/>
          </a:prstGeom>
        </p:spPr>
      </p:pic>
    </p:spTree>
    <p:extLst>
      <p:ext uri="{BB962C8B-B14F-4D97-AF65-F5344CB8AC3E}">
        <p14:creationId xmlns:p14="http://schemas.microsoft.com/office/powerpoint/2010/main" val="10580777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15EFCC-7AD8-7F41-A5DC-118B03EF96CA}"/>
              </a:ext>
            </a:extLst>
          </p:cNvPr>
          <p:cNvSpPr/>
          <p:nvPr/>
        </p:nvSpPr>
        <p:spPr>
          <a:xfrm>
            <a:off x="3622430" y="-2159086"/>
            <a:ext cx="3786554" cy="914400"/>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latin typeface="Salesforce Sans"/>
                <a:cs typeface="Salesforce Sans"/>
              </a:rPr>
              <a:t>Fix Trees, adjust banner</a:t>
            </a:r>
          </a:p>
        </p:txBody>
      </p:sp>
      <p:sp>
        <p:nvSpPr>
          <p:cNvPr id="9" name="Rectangle 8">
            <a:extLst>
              <a:ext uri="{FF2B5EF4-FFF2-40B4-BE49-F238E27FC236}">
                <a16:creationId xmlns:a16="http://schemas.microsoft.com/office/drawing/2014/main" id="{1EAA432F-972B-3A4F-985E-886818441050}"/>
              </a:ext>
            </a:extLst>
          </p:cNvPr>
          <p:cNvSpPr/>
          <p:nvPr/>
        </p:nvSpPr>
        <p:spPr>
          <a:xfrm>
            <a:off x="5972423" y="3244334"/>
            <a:ext cx="243978" cy="369332"/>
          </a:xfrm>
          <a:prstGeom prst="rect">
            <a:avLst/>
          </a:prstGeom>
        </p:spPr>
        <p:txBody>
          <a:bodyPr wrap="none">
            <a:spAutoFit/>
          </a:bodyPr>
          <a:lstStyle/>
          <a:p>
            <a:r>
              <a:rPr lang="sk-SK" dirty="0">
                <a:solidFill>
                  <a:schemeClr val="accent1"/>
                </a:solidFill>
              </a:rPr>
              <a:t> </a:t>
            </a:r>
            <a:endParaRPr lang="en-US" dirty="0">
              <a:solidFill>
                <a:schemeClr val="accent1"/>
              </a:solidFill>
            </a:endParaRPr>
          </a:p>
        </p:txBody>
      </p:sp>
      <p:sp>
        <p:nvSpPr>
          <p:cNvPr id="10" name="Subtitle 1">
            <a:extLst>
              <a:ext uri="{FF2B5EF4-FFF2-40B4-BE49-F238E27FC236}">
                <a16:creationId xmlns:a16="http://schemas.microsoft.com/office/drawing/2014/main" id="{7A39E3D2-F03A-B546-B4BE-1953AF69BE54}"/>
              </a:ext>
            </a:extLst>
          </p:cNvPr>
          <p:cNvSpPr txBox="1">
            <a:spLocks/>
          </p:cNvSpPr>
          <p:nvPr/>
        </p:nvSpPr>
        <p:spPr>
          <a:xfrm>
            <a:off x="433504" y="1688639"/>
            <a:ext cx="11077838" cy="1263524"/>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3200" b="1" dirty="0">
                <a:solidFill>
                  <a:schemeClr val="accent1"/>
                </a:solidFill>
              </a:rPr>
              <a:t>https://github.com/mpsenn/trailheadx2019</a:t>
            </a:r>
            <a:br>
              <a:rPr lang="en-US" sz="3200" b="1" dirty="0">
                <a:solidFill>
                  <a:schemeClr val="accent1"/>
                </a:solidFill>
              </a:rPr>
            </a:br>
            <a:r>
              <a:rPr lang="en-US" sz="3200" b="1" dirty="0">
                <a:solidFill>
                  <a:schemeClr val="accent1"/>
                </a:solidFill>
              </a:rPr>
              <a:t>@</a:t>
            </a:r>
            <a:r>
              <a:rPr lang="en-US" sz="3200" b="1" dirty="0" err="1">
                <a:solidFill>
                  <a:schemeClr val="accent1"/>
                </a:solidFill>
              </a:rPr>
              <a:t>mpsenn</a:t>
            </a:r>
            <a:r>
              <a:rPr lang="en-US" sz="3200" b="1" dirty="0">
                <a:solidFill>
                  <a:schemeClr val="accent1"/>
                </a:solidFill>
              </a:rPr>
              <a:t>          @glacier4ce</a:t>
            </a:r>
          </a:p>
        </p:txBody>
      </p:sp>
      <p:sp>
        <p:nvSpPr>
          <p:cNvPr id="11" name="Picture Placeholder 39">
            <a:extLst>
              <a:ext uri="{FF2B5EF4-FFF2-40B4-BE49-F238E27FC236}">
                <a16:creationId xmlns:a16="http://schemas.microsoft.com/office/drawing/2014/main" id="{BAB5EF82-AA0C-C940-A065-03015820DB41}"/>
              </a:ext>
            </a:extLst>
          </p:cNvPr>
          <p:cNvSpPr>
            <a:spLocks noGrp="1"/>
          </p:cNvSpPr>
          <p:nvPr/>
        </p:nvSpPr>
        <p:spPr bwMode="auto">
          <a:xfrm>
            <a:off x="1483198" y="4346979"/>
            <a:ext cx="1288838" cy="1310502"/>
          </a:xfrm>
          <a:prstGeom prst="ellipse">
            <a:avLst/>
          </a:prstGeom>
          <a:solidFill>
            <a:schemeClr val="bg2"/>
          </a:solidFill>
          <a:ln w="57150" cmpd="sng">
            <a:solidFill>
              <a:srgbClr val="5D4023"/>
            </a:solidFill>
          </a:ln>
          <a:extLst>
            <a:ext uri="{FAA26D3D-D897-4be2-8F04-BA451C77F1D7}">
              <ma14:placeholderFlag xmlns="" xmlns:ma14="http://schemas.microsoft.com/office/mac/drawingml/2011/main" xmlns:lc="http://schemas.openxmlformats.org/drawingml/2006/lockedCanvas" val="1"/>
            </a:ex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vert="horz" wrap="square" lIns="0" tIns="0" rIns="0" bIns="0" numCol="1" anchor="ctr" anchorCtr="0" compatLnSpc="1">
            <a:prstTxWarp prst="textNoShape">
              <a:avLst/>
            </a:prstTxWarp>
          </a:bodyPr>
          <a:lstStyle/>
          <a:p>
            <a:endParaRPr lang="en-US">
              <a:solidFill>
                <a:schemeClr val="accent1"/>
              </a:solidFill>
            </a:endParaRPr>
          </a:p>
        </p:txBody>
      </p:sp>
      <p:sp>
        <p:nvSpPr>
          <p:cNvPr id="12" name="Text Placeholder 31">
            <a:extLst>
              <a:ext uri="{FF2B5EF4-FFF2-40B4-BE49-F238E27FC236}">
                <a16:creationId xmlns:a16="http://schemas.microsoft.com/office/drawing/2014/main" id="{7E65D662-11F9-B343-A04A-D36EC900AF97}"/>
              </a:ext>
            </a:extLst>
          </p:cNvPr>
          <p:cNvSpPr>
            <a:spLocks noGrp="1"/>
          </p:cNvSpPr>
          <p:nvPr/>
        </p:nvSpPr>
        <p:spPr bwMode="auto">
          <a:xfrm>
            <a:off x="1075051" y="5752927"/>
            <a:ext cx="3446915" cy="742453"/>
          </a:xfrm>
          <a:prstGeom prst="rect">
            <a:avLst/>
          </a:prstGeom>
          <a:noFill/>
          <a:ln>
            <a:noFill/>
          </a:ln>
          <a:extLst>
            <a:ext uri="{FAA26D3D-D897-4be2-8F04-BA451C77F1D7}">
              <ma14:placeholderFlag xmlns="" xmlns:ma14="http://schemas.microsoft.com/office/mac/drawingml/2011/main" xmlns:lc="http://schemas.openxmlformats.org/drawingml/2006/lockedCanvas" val="1"/>
            </a:ex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vert="horz" wrap="square" lIns="0" tIns="0" rIns="0" bIns="0" numCol="1" anchor="b" anchorCtr="0" compatLnSpc="1">
            <a:prstTxWarp prst="textNoShape">
              <a:avLst/>
            </a:prstTxWarp>
            <a:noAutofit/>
          </a:bodyPr>
          <a:lstStyle>
            <a:lvl1pPr marL="0" indent="0" algn="ctr" rtl="0" eaLnBrk="1" fontAlgn="base" hangingPunct="1">
              <a:spcBef>
                <a:spcPts val="1100"/>
              </a:spcBef>
              <a:spcAft>
                <a:spcPts val="300"/>
              </a:spcAft>
              <a:buClr>
                <a:schemeClr val="bg1"/>
              </a:buClr>
              <a:buSzPct val="100000"/>
              <a:buFont typeface="Arial" charset="0"/>
              <a:buNone/>
              <a:defRPr lang="en-US" sz="1400" b="1" kern="1200" spc="0" dirty="0">
                <a:solidFill>
                  <a:schemeClr val="accent1"/>
                </a:solidFill>
                <a:latin typeface="Salesforce Sans"/>
                <a:ea typeface="+mn-ea"/>
                <a:cs typeface="+mn-cs"/>
              </a:defRPr>
            </a:lvl1pPr>
            <a:lvl2pPr marL="182563" indent="-182563" algn="l" rtl="0" eaLnBrk="1" fontAlgn="base" hangingPunct="1">
              <a:spcBef>
                <a:spcPts val="200"/>
              </a:spcBef>
              <a:spcAft>
                <a:spcPts val="600"/>
              </a:spcAft>
              <a:buClr>
                <a:schemeClr val="bg1"/>
              </a:buClr>
              <a:buSzPct val="100000"/>
              <a:buFont typeface="Arial" charset="0"/>
              <a:buChar char="•"/>
              <a:defRPr lang="en-US" sz="2000" b="0" kern="1200">
                <a:solidFill>
                  <a:schemeClr val="bg1"/>
                </a:solidFill>
                <a:latin typeface="+mj-lt"/>
                <a:ea typeface="+mj-ea"/>
                <a:cs typeface="+mj-cs"/>
              </a:defRPr>
            </a:lvl2pPr>
            <a:lvl3pPr marL="365125" indent="-182563" algn="l" rtl="0" eaLnBrk="1" fontAlgn="base" hangingPunct="1">
              <a:spcBef>
                <a:spcPct val="0"/>
              </a:spcBef>
              <a:spcAft>
                <a:spcPts val="600"/>
              </a:spcAft>
              <a:buClr>
                <a:schemeClr val="bg1"/>
              </a:buClr>
              <a:buSzPct val="100000"/>
              <a:buFont typeface="Arial" charset="0"/>
              <a:buChar char="•"/>
              <a:defRPr lang="en-US" sz="1800" b="0" kern="1200">
                <a:solidFill>
                  <a:schemeClr val="bg1"/>
                </a:solidFill>
                <a:latin typeface="+mj-lt"/>
                <a:ea typeface="+mj-ea"/>
                <a:cs typeface="+mj-cs"/>
              </a:defRPr>
            </a:lvl3pPr>
            <a:lvl4pPr marL="547688" indent="-182563" algn="l" rtl="0" eaLnBrk="1" fontAlgn="base" hangingPunct="1">
              <a:spcBef>
                <a:spcPct val="0"/>
              </a:spcBef>
              <a:spcAft>
                <a:spcPts val="600"/>
              </a:spcAft>
              <a:buClr>
                <a:schemeClr val="bg1"/>
              </a:buClr>
              <a:buSzPct val="100000"/>
              <a:buFont typeface="Arial" charset="0"/>
              <a:buChar char="•"/>
              <a:defRPr lang="en-US" sz="1600" b="0" kern="1200">
                <a:solidFill>
                  <a:schemeClr val="bg1"/>
                </a:solidFill>
                <a:latin typeface="+mj-lt"/>
                <a:ea typeface="+mj-ea"/>
                <a:cs typeface="+mj-cs"/>
              </a:defRPr>
            </a:lvl4pPr>
            <a:lvl5pPr algn="l" rtl="0" eaLnBrk="1" fontAlgn="base" hangingPunct="1">
              <a:spcBef>
                <a:spcPts val="200"/>
              </a:spcBef>
              <a:spcAft>
                <a:spcPts val="600"/>
              </a:spcAft>
              <a:buClr>
                <a:schemeClr val="bg1"/>
              </a:buClr>
              <a:buSzPct val="100000"/>
              <a:buFont typeface="Arial" charset="0"/>
              <a:defRPr lang="en-US" sz="1600" b="0" kern="1200">
                <a:solidFill>
                  <a:schemeClr val="bg1"/>
                </a:solidFill>
                <a:latin typeface="+mj-lt"/>
                <a:ea typeface="+mj-ea"/>
                <a:cs typeface="+mj-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j-ea"/>
                <a:cs typeface="+mj-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j-ea"/>
                <a:cs typeface="+mj-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j-ea"/>
                <a:cs typeface="+mj-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j-ea"/>
                <a:cs typeface="+mj-cs"/>
              </a:defRPr>
            </a:lvl9pPr>
          </a:lstStyle>
          <a:p>
            <a:r>
              <a:rPr lang="en-US" sz="1800" dirty="0">
                <a:latin typeface="+mn-lt"/>
              </a:rPr>
              <a:t>Pierre-Marie </a:t>
            </a:r>
            <a:r>
              <a:rPr lang="en-US" sz="1800" dirty="0" err="1">
                <a:latin typeface="+mn-lt"/>
              </a:rPr>
              <a:t>Dartus</a:t>
            </a:r>
            <a:r>
              <a:rPr lang="en-US" sz="1800" dirty="0">
                <a:latin typeface="+mn-lt"/>
              </a:rPr>
              <a:t> - David </a:t>
            </a:r>
            <a:r>
              <a:rPr lang="en-US" sz="1800" dirty="0" err="1">
                <a:latin typeface="+mn-lt"/>
              </a:rPr>
              <a:t>Turissini</a:t>
            </a:r>
            <a:br>
              <a:rPr lang="en-US" sz="1800" dirty="0">
                <a:latin typeface="+mn-lt"/>
              </a:rPr>
            </a:br>
            <a:r>
              <a:rPr lang="en-US" dirty="0">
                <a:latin typeface="+mn-lt"/>
              </a:rPr>
              <a:t>Build Lightning Web Components Anywhere</a:t>
            </a:r>
            <a:br>
              <a:rPr lang="en-US" dirty="0">
                <a:latin typeface="+mn-lt"/>
              </a:rPr>
            </a:br>
            <a:r>
              <a:rPr lang="en-US" dirty="0">
                <a:latin typeface="+mn-lt"/>
              </a:rPr>
              <a:t>Room 2009 - 4:30 PM</a:t>
            </a:r>
          </a:p>
        </p:txBody>
      </p:sp>
      <p:sp>
        <p:nvSpPr>
          <p:cNvPr id="13" name="Rectangle 12">
            <a:extLst>
              <a:ext uri="{FF2B5EF4-FFF2-40B4-BE49-F238E27FC236}">
                <a16:creationId xmlns:a16="http://schemas.microsoft.com/office/drawing/2014/main" id="{F8F6D4B2-12C1-654B-9416-2ABD587EC879}"/>
              </a:ext>
            </a:extLst>
          </p:cNvPr>
          <p:cNvSpPr/>
          <p:nvPr/>
        </p:nvSpPr>
        <p:spPr>
          <a:xfrm>
            <a:off x="613811" y="3070990"/>
            <a:ext cx="4728400" cy="923330"/>
          </a:xfrm>
          <a:prstGeom prst="rect">
            <a:avLst/>
          </a:prstGeom>
        </p:spPr>
        <p:txBody>
          <a:bodyPr wrap="square">
            <a:spAutoFit/>
          </a:bodyPr>
          <a:lstStyle/>
          <a:p>
            <a:pPr algn="ctr"/>
            <a:r>
              <a:rPr lang="en-US" dirty="0">
                <a:solidFill>
                  <a:schemeClr val="accent1"/>
                </a:solidFill>
                <a:latin typeface="SalesforceSansLight"/>
              </a:rPr>
              <a:t>Ready Visualforce for Lightning Experience with Lightning Stylesheets and More</a:t>
            </a:r>
          </a:p>
          <a:p>
            <a:pPr algn="ctr"/>
            <a:r>
              <a:rPr lang="en-US" dirty="0">
                <a:solidFill>
                  <a:schemeClr val="accent1"/>
                </a:solidFill>
                <a:latin typeface="SalesforceSansLight"/>
              </a:rPr>
              <a:t>Platform Point: Table 2 - 1:15 PM</a:t>
            </a:r>
          </a:p>
        </p:txBody>
      </p:sp>
      <p:pic>
        <p:nvPicPr>
          <p:cNvPr id="14" name="Picture 13">
            <a:extLst>
              <a:ext uri="{FF2B5EF4-FFF2-40B4-BE49-F238E27FC236}">
                <a16:creationId xmlns:a16="http://schemas.microsoft.com/office/drawing/2014/main" id="{3FD4688F-ADB6-D841-BFB4-1B551845772B}"/>
              </a:ext>
            </a:extLst>
          </p:cNvPr>
          <p:cNvPicPr>
            <a:picLocks noChangeAspect="1"/>
          </p:cNvPicPr>
          <p:nvPr/>
        </p:nvPicPr>
        <p:blipFill>
          <a:blip r:embed="rId3"/>
          <a:stretch>
            <a:fillRect/>
          </a:stretch>
        </p:blipFill>
        <p:spPr>
          <a:xfrm>
            <a:off x="1631822" y="4498619"/>
            <a:ext cx="991590" cy="991590"/>
          </a:xfrm>
          <a:prstGeom prst="ellipse">
            <a:avLst/>
          </a:prstGeom>
        </p:spPr>
      </p:pic>
      <p:sp>
        <p:nvSpPr>
          <p:cNvPr id="15" name="Picture Placeholder 39">
            <a:extLst>
              <a:ext uri="{FF2B5EF4-FFF2-40B4-BE49-F238E27FC236}">
                <a16:creationId xmlns:a16="http://schemas.microsoft.com/office/drawing/2014/main" id="{B0DF7863-9162-894F-99DB-BA283779F64B}"/>
              </a:ext>
            </a:extLst>
          </p:cNvPr>
          <p:cNvSpPr>
            <a:spLocks noGrp="1"/>
          </p:cNvSpPr>
          <p:nvPr/>
        </p:nvSpPr>
        <p:spPr bwMode="auto">
          <a:xfrm>
            <a:off x="2978011" y="4346979"/>
            <a:ext cx="1288838" cy="1310502"/>
          </a:xfrm>
          <a:prstGeom prst="ellipse">
            <a:avLst/>
          </a:prstGeom>
          <a:solidFill>
            <a:schemeClr val="bg2"/>
          </a:solidFill>
          <a:ln w="57150" cmpd="sng">
            <a:solidFill>
              <a:srgbClr val="5D4023"/>
            </a:solidFill>
          </a:ln>
          <a:extLst>
            <a:ext uri="{FAA26D3D-D897-4be2-8F04-BA451C77F1D7}">
              <ma14:placeholderFlag xmlns="" xmlns:ma14="http://schemas.microsoft.com/office/mac/drawingml/2011/main" xmlns:lc="http://schemas.openxmlformats.org/drawingml/2006/lockedCanvas" val="1"/>
            </a:ex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vert="horz" wrap="square" lIns="0" tIns="0" rIns="0" bIns="0" numCol="1" anchor="ctr" anchorCtr="0" compatLnSpc="1">
            <a:prstTxWarp prst="textNoShape">
              <a:avLst/>
            </a:prstTxWarp>
          </a:bodyPr>
          <a:lstStyle/>
          <a:p>
            <a:endParaRPr lang="en-US">
              <a:solidFill>
                <a:schemeClr val="accent1"/>
              </a:solidFill>
            </a:endParaRPr>
          </a:p>
        </p:txBody>
      </p:sp>
      <p:pic>
        <p:nvPicPr>
          <p:cNvPr id="16" name="Picture 15">
            <a:extLst>
              <a:ext uri="{FF2B5EF4-FFF2-40B4-BE49-F238E27FC236}">
                <a16:creationId xmlns:a16="http://schemas.microsoft.com/office/drawing/2014/main" id="{11C8F6F3-54D5-F645-A768-CFA8FFC96DD1}"/>
              </a:ext>
            </a:extLst>
          </p:cNvPr>
          <p:cNvPicPr>
            <a:picLocks noChangeAspect="1"/>
          </p:cNvPicPr>
          <p:nvPr/>
        </p:nvPicPr>
        <p:blipFill>
          <a:blip r:embed="rId4"/>
          <a:stretch>
            <a:fillRect/>
          </a:stretch>
        </p:blipFill>
        <p:spPr>
          <a:xfrm>
            <a:off x="3126635" y="4444795"/>
            <a:ext cx="991590" cy="1130413"/>
          </a:xfrm>
          <a:prstGeom prst="ellipse">
            <a:avLst/>
          </a:prstGeom>
        </p:spPr>
      </p:pic>
      <p:pic>
        <p:nvPicPr>
          <p:cNvPr id="22" name="Picture 21">
            <a:extLst>
              <a:ext uri="{FF2B5EF4-FFF2-40B4-BE49-F238E27FC236}">
                <a16:creationId xmlns:a16="http://schemas.microsoft.com/office/drawing/2014/main" id="{80A8ABB5-BEFE-E04B-9962-58F352D4321A}"/>
              </a:ext>
            </a:extLst>
          </p:cNvPr>
          <p:cNvPicPr>
            <a:picLocks noChangeAspect="1"/>
          </p:cNvPicPr>
          <p:nvPr/>
        </p:nvPicPr>
        <p:blipFill>
          <a:blip r:embed="rId5"/>
          <a:stretch>
            <a:fillRect/>
          </a:stretch>
        </p:blipFill>
        <p:spPr>
          <a:xfrm>
            <a:off x="3579812" y="545639"/>
            <a:ext cx="5029200" cy="1143000"/>
          </a:xfrm>
          <a:prstGeom prst="rect">
            <a:avLst/>
          </a:prstGeom>
        </p:spPr>
      </p:pic>
      <p:pic>
        <p:nvPicPr>
          <p:cNvPr id="17" name="Picture 16">
            <a:extLst>
              <a:ext uri="{FF2B5EF4-FFF2-40B4-BE49-F238E27FC236}">
                <a16:creationId xmlns:a16="http://schemas.microsoft.com/office/drawing/2014/main" id="{D159E1F9-E32C-154E-AAB2-1B41978DC733}"/>
              </a:ext>
            </a:extLst>
          </p:cNvPr>
          <p:cNvPicPr>
            <a:picLocks noChangeAspect="1"/>
          </p:cNvPicPr>
          <p:nvPr/>
        </p:nvPicPr>
        <p:blipFill>
          <a:blip r:embed="rId6"/>
          <a:stretch>
            <a:fillRect/>
          </a:stretch>
        </p:blipFill>
        <p:spPr>
          <a:xfrm>
            <a:off x="2978011" y="2081470"/>
            <a:ext cx="804694" cy="804694"/>
          </a:xfrm>
          <a:prstGeom prst="rect">
            <a:avLst/>
          </a:prstGeom>
        </p:spPr>
      </p:pic>
      <p:pic>
        <p:nvPicPr>
          <p:cNvPr id="18" name="Picture 17">
            <a:extLst>
              <a:ext uri="{FF2B5EF4-FFF2-40B4-BE49-F238E27FC236}">
                <a16:creationId xmlns:a16="http://schemas.microsoft.com/office/drawing/2014/main" id="{8124AAEE-308B-D34D-8FE5-C753B2741043}"/>
              </a:ext>
            </a:extLst>
          </p:cNvPr>
          <p:cNvPicPr>
            <a:picLocks noChangeAspect="1"/>
          </p:cNvPicPr>
          <p:nvPr/>
        </p:nvPicPr>
        <p:blipFill>
          <a:blip r:embed="rId6"/>
          <a:stretch>
            <a:fillRect/>
          </a:stretch>
        </p:blipFill>
        <p:spPr>
          <a:xfrm>
            <a:off x="5570076" y="2067736"/>
            <a:ext cx="804694" cy="804694"/>
          </a:xfrm>
          <a:prstGeom prst="rect">
            <a:avLst/>
          </a:prstGeom>
        </p:spPr>
      </p:pic>
    </p:spTree>
    <p:extLst>
      <p:ext uri="{BB962C8B-B14F-4D97-AF65-F5344CB8AC3E}">
        <p14:creationId xmlns:p14="http://schemas.microsoft.com/office/powerpoint/2010/main" val="161727986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sz="quarter" idx="11"/>
          </p:nvPr>
        </p:nvSpPr>
        <p:spPr/>
        <p:txBody>
          <a:bodyPr/>
          <a:lstStyle/>
          <a:p>
            <a:r>
              <a:rPr lang="en-US" sz="1200"/>
              <a:t>This presentation may contain forward-looking statements that involve risks, uncertainties, and assumptions. If any such uncertainties materialize or if any of the assumptions proves incorrect, the results of salesforce.com, inc.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a:spcBef>
                <a:spcPts val="600"/>
              </a:spcBef>
            </a:pPr>
            <a:r>
              <a:rPr lang="en-US" sz="1200"/>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non-salesforce.com products, and utilization and selling to larger enterprise customers. Further information on potential factors that could affect the financial results of salesforce.com, inc.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a:spcBef>
                <a:spcPts val="600"/>
              </a:spcBef>
            </a:pPr>
            <a:r>
              <a:rPr lang="en-US" sz="1200"/>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Salesforce.com, inc. assumes no obligation and does not intend to update these forward-looking statements.</a:t>
            </a:r>
            <a:endParaRPr lang="en-US" sz="1200" dirty="0"/>
          </a:p>
        </p:txBody>
      </p:sp>
      <p:sp>
        <p:nvSpPr>
          <p:cNvPr id="14" name="Text Placeholder 13"/>
          <p:cNvSpPr>
            <a:spLocks noGrp="1"/>
          </p:cNvSpPr>
          <p:nvPr>
            <p:ph type="body" sz="quarter" idx="16"/>
          </p:nvPr>
        </p:nvSpPr>
        <p:spPr/>
        <p:txBody>
          <a:bodyPr/>
          <a:lstStyle/>
          <a:p>
            <a:r>
              <a:rPr lang="en-US"/>
              <a:t>Statement under the Private Securities Litigation Reform Act of 1995</a:t>
            </a:r>
            <a:endParaRPr lang="en-US" dirty="0"/>
          </a:p>
        </p:txBody>
      </p:sp>
      <p:sp>
        <p:nvSpPr>
          <p:cNvPr id="7" name="Title 6"/>
          <p:cNvSpPr>
            <a:spLocks noGrp="1"/>
          </p:cNvSpPr>
          <p:nvPr>
            <p:ph type="title"/>
          </p:nvPr>
        </p:nvSpPr>
        <p:spPr/>
        <p:txBody>
          <a:bodyPr/>
          <a:lstStyle/>
          <a:p>
            <a:r>
              <a:rPr lang="en-US" dirty="0"/>
              <a:t>Forward-Looking Statement</a:t>
            </a:r>
          </a:p>
        </p:txBody>
      </p:sp>
      <p:pic>
        <p:nvPicPr>
          <p:cNvPr id="6" name="pasted-image.pdf" descr="pasted-image.pdf"/>
          <p:cNvPicPr>
            <a:picLocks noChangeAspect="1"/>
          </p:cNvPicPr>
          <p:nvPr/>
        </p:nvPicPr>
        <p:blipFill>
          <a:blip r:embed="rId3">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5729347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DD28CF-1E19-D246-A99C-ACD24CD3A9B7}"/>
              </a:ext>
            </a:extLst>
          </p:cNvPr>
          <p:cNvSpPr>
            <a:spLocks noGrp="1"/>
          </p:cNvSpPr>
          <p:nvPr>
            <p:ph sz="quarter" idx="11"/>
          </p:nvPr>
        </p:nvSpPr>
        <p:spPr/>
        <p:txBody>
          <a:bodyPr/>
          <a:lstStyle/>
          <a:p>
            <a:r>
              <a:rPr lang="en-US" dirty="0"/>
              <a:t>Page Out-of-Sync Problem</a:t>
            </a:r>
          </a:p>
          <a:p>
            <a:r>
              <a:rPr lang="en-US" dirty="0"/>
              <a:t>Demo 1: Full Page </a:t>
            </a:r>
            <a:r>
              <a:rPr lang="en-US" dirty="0" err="1"/>
              <a:t>Rerender</a:t>
            </a:r>
            <a:endParaRPr lang="en-US" dirty="0"/>
          </a:p>
          <a:p>
            <a:r>
              <a:rPr lang="en-US" dirty="0"/>
              <a:t>Lightning Data Services (LDS)</a:t>
            </a:r>
          </a:p>
          <a:p>
            <a:r>
              <a:rPr lang="en-US" dirty="0" err="1"/>
              <a:t>Rerendering</a:t>
            </a:r>
            <a:r>
              <a:rPr lang="en-US" dirty="0"/>
              <a:t> and Live Controller Flow</a:t>
            </a:r>
          </a:p>
          <a:p>
            <a:r>
              <a:rPr lang="en-US" dirty="0"/>
              <a:t>Demo 2: Custom Controllers</a:t>
            </a:r>
          </a:p>
          <a:p>
            <a:r>
              <a:rPr lang="en-US" dirty="0" err="1"/>
              <a:t>Viewstate</a:t>
            </a:r>
            <a:endParaRPr lang="en-US" dirty="0"/>
          </a:p>
          <a:p>
            <a:endParaRPr lang="en-US" dirty="0"/>
          </a:p>
          <a:p>
            <a:r>
              <a:rPr lang="en-US" dirty="0"/>
              <a:t>Using Lightning Web Components in Visualforce</a:t>
            </a:r>
          </a:p>
        </p:txBody>
      </p:sp>
      <p:sp>
        <p:nvSpPr>
          <p:cNvPr id="3" name="Text Placeholder 2">
            <a:extLst>
              <a:ext uri="{FF2B5EF4-FFF2-40B4-BE49-F238E27FC236}">
                <a16:creationId xmlns:a16="http://schemas.microsoft.com/office/drawing/2014/main" id="{83612D8A-F12E-9D46-BC73-2EF8A42EE734}"/>
              </a:ext>
            </a:extLst>
          </p:cNvPr>
          <p:cNvSpPr>
            <a:spLocks noGrp="1"/>
          </p:cNvSpPr>
          <p:nvPr>
            <p:ph type="body" sz="quarter" idx="16"/>
          </p:nvPr>
        </p:nvSpPr>
        <p:spPr/>
        <p:txBody>
          <a:bodyPr/>
          <a:lstStyle/>
          <a:p>
            <a:endParaRPr lang="en-US"/>
          </a:p>
        </p:txBody>
      </p:sp>
      <p:sp>
        <p:nvSpPr>
          <p:cNvPr id="4" name="Footer Placeholder 3">
            <a:extLst>
              <a:ext uri="{FF2B5EF4-FFF2-40B4-BE49-F238E27FC236}">
                <a16:creationId xmlns:a16="http://schemas.microsoft.com/office/drawing/2014/main" id="{192995FC-4298-1C45-B17E-A93438D1A68E}"/>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100F34B3-8B47-EF4E-BE39-7427FF00EC3C}"/>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6590673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C2B8BC-008F-3648-AE93-795FC27C134B}"/>
              </a:ext>
            </a:extLst>
          </p:cNvPr>
          <p:cNvSpPr>
            <a:spLocks noGrp="1"/>
          </p:cNvSpPr>
          <p:nvPr>
            <p:ph type="title"/>
          </p:nvPr>
        </p:nvSpPr>
        <p:spPr/>
        <p:txBody>
          <a:bodyPr/>
          <a:lstStyle/>
          <a:p>
            <a:r>
              <a:rPr lang="en-US" dirty="0"/>
              <a:t>Page Out-of-Sync Problem</a:t>
            </a:r>
          </a:p>
        </p:txBody>
      </p:sp>
      <p:sp>
        <p:nvSpPr>
          <p:cNvPr id="2" name="Content Placeholder 1">
            <a:extLst>
              <a:ext uri="{FF2B5EF4-FFF2-40B4-BE49-F238E27FC236}">
                <a16:creationId xmlns:a16="http://schemas.microsoft.com/office/drawing/2014/main" id="{03E59756-D12E-F249-A3B6-2B38B2A28BB6}"/>
              </a:ext>
            </a:extLst>
          </p:cNvPr>
          <p:cNvSpPr>
            <a:spLocks noGrp="1"/>
          </p:cNvSpPr>
          <p:nvPr>
            <p:ph sz="quarter" idx="11"/>
          </p:nvPr>
        </p:nvSpPr>
        <p:spPr>
          <a:xfrm>
            <a:off x="571500" y="1764287"/>
            <a:ext cx="7522405" cy="3214113"/>
          </a:xfrm>
        </p:spPr>
        <p:txBody>
          <a:bodyPr/>
          <a:lstStyle/>
          <a:p>
            <a:r>
              <a:rPr lang="en-US" dirty="0"/>
              <a:t>Visualforce, Lightning, and the backend don’t talk to each other. </a:t>
            </a:r>
          </a:p>
          <a:p>
            <a:r>
              <a:rPr lang="en-US" dirty="0"/>
              <a:t>Visualforce pages show stale data until you refresh. </a:t>
            </a:r>
          </a:p>
          <a:p>
            <a:r>
              <a:rPr lang="en-US" dirty="0"/>
              <a:t>Leads to </a:t>
            </a:r>
            <a:r>
              <a:rPr lang="en-US" b="1" dirty="0"/>
              <a:t>incorrect decisions </a:t>
            </a:r>
            <a:r>
              <a:rPr lang="en-US" dirty="0"/>
              <a:t>based on old data. </a:t>
            </a:r>
          </a:p>
          <a:p>
            <a:endParaRPr lang="en-US" dirty="0"/>
          </a:p>
          <a:p>
            <a:endParaRPr lang="en-US" dirty="0"/>
          </a:p>
        </p:txBody>
      </p:sp>
      <p:sp>
        <p:nvSpPr>
          <p:cNvPr id="20" name="Text Placeholder 19">
            <a:extLst>
              <a:ext uri="{FF2B5EF4-FFF2-40B4-BE49-F238E27FC236}">
                <a16:creationId xmlns:a16="http://schemas.microsoft.com/office/drawing/2014/main" id="{F65B07C7-E97C-9E42-9DCC-5279CB8FC51B}"/>
              </a:ext>
            </a:extLst>
          </p:cNvPr>
          <p:cNvSpPr>
            <a:spLocks noGrp="1"/>
          </p:cNvSpPr>
          <p:nvPr>
            <p:ph type="body" sz="quarter" idx="16"/>
          </p:nvPr>
        </p:nvSpPr>
        <p:spPr/>
        <p:txBody>
          <a:bodyPr/>
          <a:lstStyle/>
          <a:p>
            <a:endParaRPr lang="en-US"/>
          </a:p>
        </p:txBody>
      </p:sp>
      <p:sp>
        <p:nvSpPr>
          <p:cNvPr id="4" name="Footer Placeholder 3">
            <a:extLst>
              <a:ext uri="{FF2B5EF4-FFF2-40B4-BE49-F238E27FC236}">
                <a16:creationId xmlns:a16="http://schemas.microsoft.com/office/drawing/2014/main" id="{45F9B7A7-6283-644A-BE9B-719DF3C4293F}"/>
              </a:ext>
            </a:extLst>
          </p:cNvPr>
          <p:cNvSpPr>
            <a:spLocks noGrp="1"/>
          </p:cNvSpPr>
          <p:nvPr>
            <p:ph type="ftr" sz="quarter" idx="3"/>
          </p:nvPr>
        </p:nvSpPr>
        <p:spPr/>
        <p:txBody>
          <a:bodyPr/>
          <a:lstStyle/>
          <a:p>
            <a:endParaRPr lang="en-US" dirty="0"/>
          </a:p>
        </p:txBody>
      </p:sp>
      <p:pic>
        <p:nvPicPr>
          <p:cNvPr id="6" name="Picture 2" descr="https://lh5.googleusercontent.com/3SV4NI7VO8hMGLc1H05M_SNuUB39KrkwKhQR6e8KXr7b4feqw6-Ha2mOav5st7PVevGN2yccPcjI1ZINHn7LZgzOlDU8JBHZ77u7HuAPm53Iil12OrZs10k8CYP6z6qlTpCoHlKPFYo">
            <a:extLst>
              <a:ext uri="{FF2B5EF4-FFF2-40B4-BE49-F238E27FC236}">
                <a16:creationId xmlns:a16="http://schemas.microsoft.com/office/drawing/2014/main" id="{582215EF-A3B8-0C45-9CC0-568746DE0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826" y="3689355"/>
            <a:ext cx="5321535" cy="18145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Shape 914">
            <a:extLst>
              <a:ext uri="{FF2B5EF4-FFF2-40B4-BE49-F238E27FC236}">
                <a16:creationId xmlns:a16="http://schemas.microsoft.com/office/drawing/2014/main" id="{105CCBB8-F2DE-1046-9764-BEE045280485}"/>
              </a:ext>
            </a:extLst>
          </p:cNvPr>
          <p:cNvPicPr preferRelativeResize="0"/>
          <p:nvPr/>
        </p:nvPicPr>
        <p:blipFill>
          <a:blip r:embed="rId3">
            <a:extLst>
              <a:ext uri="{28A0092B-C50C-407E-A947-70E740481C1C}">
                <a14:useLocalDpi xmlns:a14="http://schemas.microsoft.com/office/drawing/2010/main" val="0"/>
              </a:ext>
            </a:extLst>
          </a:blip>
          <a:stretch>
            <a:fillRect/>
          </a:stretch>
        </p:blipFill>
        <p:spPr>
          <a:xfrm>
            <a:off x="7904713" y="3586986"/>
            <a:ext cx="1637985" cy="567900"/>
          </a:xfrm>
          <a:prstGeom prst="rect">
            <a:avLst/>
          </a:prstGeom>
          <a:noFill/>
          <a:ln>
            <a:noFill/>
          </a:ln>
        </p:spPr>
      </p:pic>
      <p:pic>
        <p:nvPicPr>
          <p:cNvPr id="13" name="Platform.png">
            <a:extLst>
              <a:ext uri="{FF2B5EF4-FFF2-40B4-BE49-F238E27FC236}">
                <a16:creationId xmlns:a16="http://schemas.microsoft.com/office/drawing/2014/main" id="{F4035616-B23A-944B-8A0E-BE79FAE82B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73015" y="2031380"/>
            <a:ext cx="679582" cy="679582"/>
          </a:xfrm>
          <a:prstGeom prst="rect">
            <a:avLst/>
          </a:prstGeom>
          <a:ln w="12700">
            <a:miter lim="400000"/>
          </a:ln>
        </p:spPr>
      </p:pic>
      <p:pic>
        <p:nvPicPr>
          <p:cNvPr id="14" name="Picture 13">
            <a:extLst>
              <a:ext uri="{FF2B5EF4-FFF2-40B4-BE49-F238E27FC236}">
                <a16:creationId xmlns:a16="http://schemas.microsoft.com/office/drawing/2014/main" id="{9487EA7B-86E7-1040-90A1-8AA366B21F49}"/>
              </a:ext>
            </a:extLst>
          </p:cNvPr>
          <p:cNvPicPr>
            <a:picLocks noChangeAspect="1"/>
          </p:cNvPicPr>
          <p:nvPr/>
        </p:nvPicPr>
        <p:blipFill>
          <a:blip r:embed="rId6"/>
          <a:stretch>
            <a:fillRect/>
          </a:stretch>
        </p:blipFill>
        <p:spPr>
          <a:xfrm>
            <a:off x="7253176" y="2094946"/>
            <a:ext cx="1682749" cy="552450"/>
          </a:xfrm>
          <a:prstGeom prst="rect">
            <a:avLst/>
          </a:prstGeom>
        </p:spPr>
      </p:pic>
      <p:sp>
        <p:nvSpPr>
          <p:cNvPr id="15" name="TextBox 14">
            <a:extLst>
              <a:ext uri="{FF2B5EF4-FFF2-40B4-BE49-F238E27FC236}">
                <a16:creationId xmlns:a16="http://schemas.microsoft.com/office/drawing/2014/main" id="{953F87F5-0057-F54F-B689-875D6FBFB5E8}"/>
              </a:ext>
            </a:extLst>
          </p:cNvPr>
          <p:cNvSpPr txBox="1"/>
          <p:nvPr/>
        </p:nvSpPr>
        <p:spPr>
          <a:xfrm>
            <a:off x="7480912" y="4603352"/>
            <a:ext cx="2976329" cy="1669688"/>
          </a:xfrm>
          <a:prstGeom prst="rect">
            <a:avLst/>
          </a:prstGeom>
          <a:noFill/>
        </p:spPr>
        <p:txBody>
          <a:bodyPr wrap="square" rtlCol="0">
            <a:spAutoFit/>
          </a:bodyPr>
          <a:lstStyle/>
          <a:p>
            <a:pPr marL="342900" indent="-342900">
              <a:spcBef>
                <a:spcPts val="300"/>
              </a:spcBef>
              <a:spcAft>
                <a:spcPts val="600"/>
              </a:spcAft>
              <a:buFont typeface="Arial" panose="020B0604020202020204" pitchFamily="34" charset="0"/>
              <a:buChar char="•"/>
            </a:pPr>
            <a:r>
              <a:rPr lang="en-US" sz="2000" dirty="0">
                <a:solidFill>
                  <a:schemeClr val="accent2"/>
                </a:solidFill>
                <a:latin typeface="Salesforce Sans"/>
                <a:cs typeface="Salesforce Sans"/>
              </a:rPr>
              <a:t>Apex triggers</a:t>
            </a:r>
          </a:p>
          <a:p>
            <a:pPr marL="342900" indent="-342900">
              <a:spcBef>
                <a:spcPts val="300"/>
              </a:spcBef>
              <a:spcAft>
                <a:spcPts val="600"/>
              </a:spcAft>
              <a:buFont typeface="Arial" panose="020B0604020202020204" pitchFamily="34" charset="0"/>
              <a:buChar char="•"/>
            </a:pPr>
            <a:r>
              <a:rPr lang="en-US" sz="2000" dirty="0">
                <a:solidFill>
                  <a:schemeClr val="accent2"/>
                </a:solidFill>
                <a:latin typeface="Salesforce Sans"/>
                <a:cs typeface="Salesforce Sans"/>
              </a:rPr>
              <a:t>Roll-up summary fields</a:t>
            </a:r>
          </a:p>
          <a:p>
            <a:pPr marL="342900" indent="-342900">
              <a:spcBef>
                <a:spcPts val="300"/>
              </a:spcBef>
              <a:spcAft>
                <a:spcPts val="600"/>
              </a:spcAft>
              <a:buFont typeface="Arial" panose="020B0604020202020204" pitchFamily="34" charset="0"/>
              <a:buChar char="•"/>
            </a:pPr>
            <a:r>
              <a:rPr lang="en-US" sz="2000" dirty="0">
                <a:solidFill>
                  <a:schemeClr val="accent2"/>
                </a:solidFill>
                <a:latin typeface="Salesforce Sans"/>
                <a:cs typeface="Salesforce Sans"/>
              </a:rPr>
              <a:t>Process builder</a:t>
            </a:r>
          </a:p>
          <a:p>
            <a:pPr marL="342900" indent="-342900">
              <a:spcBef>
                <a:spcPts val="300"/>
              </a:spcBef>
              <a:spcAft>
                <a:spcPts val="600"/>
              </a:spcAft>
              <a:buFont typeface="Arial" panose="020B0604020202020204" pitchFamily="34" charset="0"/>
              <a:buChar char="•"/>
            </a:pPr>
            <a:r>
              <a:rPr lang="en-US" sz="2000" dirty="0">
                <a:solidFill>
                  <a:schemeClr val="accent2"/>
                </a:solidFill>
                <a:latin typeface="Salesforce Sans"/>
                <a:cs typeface="Salesforce Sans"/>
              </a:rPr>
              <a:t>API updates</a:t>
            </a:r>
          </a:p>
        </p:txBody>
      </p:sp>
      <p:sp>
        <p:nvSpPr>
          <p:cNvPr id="16" name="Freeform 15">
            <a:extLst>
              <a:ext uri="{FF2B5EF4-FFF2-40B4-BE49-F238E27FC236}">
                <a16:creationId xmlns:a16="http://schemas.microsoft.com/office/drawing/2014/main" id="{B9360098-0C46-E447-B0D6-8457688A1B33}"/>
              </a:ext>
            </a:extLst>
          </p:cNvPr>
          <p:cNvSpPr/>
          <p:nvPr/>
        </p:nvSpPr>
        <p:spPr>
          <a:xfrm>
            <a:off x="6559623" y="4021393"/>
            <a:ext cx="1158700" cy="1415845"/>
          </a:xfrm>
          <a:custGeom>
            <a:avLst/>
            <a:gdLst>
              <a:gd name="connsiteX0" fmla="*/ 1065435 w 1065435"/>
              <a:gd name="connsiteY0" fmla="*/ 83749 h 1499594"/>
              <a:gd name="connsiteX1" fmla="*/ 131370 w 1065435"/>
              <a:gd name="connsiteY1" fmla="*/ 113245 h 1499594"/>
              <a:gd name="connsiteX2" fmla="*/ 72377 w 1065435"/>
              <a:gd name="connsiteY2" fmla="*/ 1184961 h 1499594"/>
              <a:gd name="connsiteX3" fmla="*/ 750802 w 1065435"/>
              <a:gd name="connsiteY3" fmla="*/ 1499594 h 1499594"/>
              <a:gd name="connsiteX0" fmla="*/ 1086556 w 1086556"/>
              <a:gd name="connsiteY0" fmla="*/ 26195 h 1442040"/>
              <a:gd name="connsiteX1" fmla="*/ 113162 w 1086556"/>
              <a:gd name="connsiteY1" fmla="*/ 232671 h 1442040"/>
              <a:gd name="connsiteX2" fmla="*/ 93498 w 1086556"/>
              <a:gd name="connsiteY2" fmla="*/ 1127407 h 1442040"/>
              <a:gd name="connsiteX3" fmla="*/ 771923 w 1086556"/>
              <a:gd name="connsiteY3" fmla="*/ 1442040 h 1442040"/>
              <a:gd name="connsiteX0" fmla="*/ 1136033 w 1136033"/>
              <a:gd name="connsiteY0" fmla="*/ 27674 h 1443519"/>
              <a:gd name="connsiteX1" fmla="*/ 162639 w 1136033"/>
              <a:gd name="connsiteY1" fmla="*/ 234150 h 1443519"/>
              <a:gd name="connsiteX2" fmla="*/ 64317 w 1136033"/>
              <a:gd name="connsiteY2" fmla="*/ 1197712 h 1443519"/>
              <a:gd name="connsiteX3" fmla="*/ 821400 w 1136033"/>
              <a:gd name="connsiteY3" fmla="*/ 1443519 h 1443519"/>
              <a:gd name="connsiteX0" fmla="*/ 1193034 w 1193034"/>
              <a:gd name="connsiteY0" fmla="*/ 11900 h 1427745"/>
              <a:gd name="connsiteX1" fmla="*/ 111485 w 1193034"/>
              <a:gd name="connsiteY1" fmla="*/ 444518 h 1427745"/>
              <a:gd name="connsiteX2" fmla="*/ 121318 w 1193034"/>
              <a:gd name="connsiteY2" fmla="*/ 1181938 h 1427745"/>
              <a:gd name="connsiteX3" fmla="*/ 878401 w 1193034"/>
              <a:gd name="connsiteY3" fmla="*/ 1427745 h 1427745"/>
              <a:gd name="connsiteX0" fmla="*/ 1169425 w 1169425"/>
              <a:gd name="connsiteY0" fmla="*/ 14954 h 1430799"/>
              <a:gd name="connsiteX1" fmla="*/ 127205 w 1169425"/>
              <a:gd name="connsiteY1" fmla="*/ 368914 h 1430799"/>
              <a:gd name="connsiteX2" fmla="*/ 97709 w 1169425"/>
              <a:gd name="connsiteY2" fmla="*/ 1184992 h 1430799"/>
              <a:gd name="connsiteX3" fmla="*/ 854792 w 1169425"/>
              <a:gd name="connsiteY3" fmla="*/ 1430799 h 1430799"/>
              <a:gd name="connsiteX0" fmla="*/ 1158700 w 1158700"/>
              <a:gd name="connsiteY0" fmla="*/ 18845 h 1434690"/>
              <a:gd name="connsiteX1" fmla="*/ 116480 w 1158700"/>
              <a:gd name="connsiteY1" fmla="*/ 372805 h 1434690"/>
              <a:gd name="connsiteX2" fmla="*/ 86984 w 1158700"/>
              <a:gd name="connsiteY2" fmla="*/ 1188883 h 1434690"/>
              <a:gd name="connsiteX3" fmla="*/ 844067 w 1158700"/>
              <a:gd name="connsiteY3" fmla="*/ 1434690 h 1434690"/>
              <a:gd name="connsiteX0" fmla="*/ 1158700 w 1158700"/>
              <a:gd name="connsiteY0" fmla="*/ 0 h 1415845"/>
              <a:gd name="connsiteX1" fmla="*/ 116480 w 1158700"/>
              <a:gd name="connsiteY1" fmla="*/ 353960 h 1415845"/>
              <a:gd name="connsiteX2" fmla="*/ 86984 w 1158700"/>
              <a:gd name="connsiteY2" fmla="*/ 1170038 h 1415845"/>
              <a:gd name="connsiteX3" fmla="*/ 844067 w 1158700"/>
              <a:gd name="connsiteY3" fmla="*/ 1415845 h 1415845"/>
            </a:gdLst>
            <a:ahLst/>
            <a:cxnLst>
              <a:cxn ang="0">
                <a:pos x="connsiteX0" y="connsiteY0"/>
              </a:cxn>
              <a:cxn ang="0">
                <a:pos x="connsiteX1" y="connsiteY1"/>
              </a:cxn>
              <a:cxn ang="0">
                <a:pos x="connsiteX2" y="connsiteY2"/>
              </a:cxn>
              <a:cxn ang="0">
                <a:pos x="connsiteX3" y="connsiteY3"/>
              </a:cxn>
            </a:cxnLst>
            <a:rect l="l" t="t" r="r" b="b"/>
            <a:pathLst>
              <a:path w="1158700" h="1415845">
                <a:moveTo>
                  <a:pt x="1158700" y="0"/>
                </a:moveTo>
                <a:cubicBezTo>
                  <a:pt x="518783" y="1638"/>
                  <a:pt x="265602" y="90128"/>
                  <a:pt x="116480" y="353960"/>
                </a:cubicBezTo>
                <a:cubicBezTo>
                  <a:pt x="-32642" y="617792"/>
                  <a:pt x="-34280" y="993057"/>
                  <a:pt x="86984" y="1170038"/>
                </a:cubicBezTo>
                <a:cubicBezTo>
                  <a:pt x="208248" y="1347019"/>
                  <a:pt x="556474" y="1374057"/>
                  <a:pt x="844067" y="1415845"/>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Freeform 16">
            <a:extLst>
              <a:ext uri="{FF2B5EF4-FFF2-40B4-BE49-F238E27FC236}">
                <a16:creationId xmlns:a16="http://schemas.microsoft.com/office/drawing/2014/main" id="{B893D063-A1C5-E44D-9703-A0FB84E6DD13}"/>
              </a:ext>
            </a:extLst>
          </p:cNvPr>
          <p:cNvSpPr/>
          <p:nvPr/>
        </p:nvSpPr>
        <p:spPr>
          <a:xfrm>
            <a:off x="9826067" y="4070831"/>
            <a:ext cx="1407264" cy="1340288"/>
          </a:xfrm>
          <a:custGeom>
            <a:avLst/>
            <a:gdLst>
              <a:gd name="connsiteX0" fmla="*/ 1065435 w 1065435"/>
              <a:gd name="connsiteY0" fmla="*/ 83749 h 1499594"/>
              <a:gd name="connsiteX1" fmla="*/ 131370 w 1065435"/>
              <a:gd name="connsiteY1" fmla="*/ 113245 h 1499594"/>
              <a:gd name="connsiteX2" fmla="*/ 72377 w 1065435"/>
              <a:gd name="connsiteY2" fmla="*/ 1184961 h 1499594"/>
              <a:gd name="connsiteX3" fmla="*/ 750802 w 1065435"/>
              <a:gd name="connsiteY3" fmla="*/ 1499594 h 1499594"/>
              <a:gd name="connsiteX0" fmla="*/ 1086556 w 1086556"/>
              <a:gd name="connsiteY0" fmla="*/ 26195 h 1442040"/>
              <a:gd name="connsiteX1" fmla="*/ 113162 w 1086556"/>
              <a:gd name="connsiteY1" fmla="*/ 232671 h 1442040"/>
              <a:gd name="connsiteX2" fmla="*/ 93498 w 1086556"/>
              <a:gd name="connsiteY2" fmla="*/ 1127407 h 1442040"/>
              <a:gd name="connsiteX3" fmla="*/ 771923 w 1086556"/>
              <a:gd name="connsiteY3" fmla="*/ 1442040 h 1442040"/>
              <a:gd name="connsiteX0" fmla="*/ 1136033 w 1136033"/>
              <a:gd name="connsiteY0" fmla="*/ 27674 h 1443519"/>
              <a:gd name="connsiteX1" fmla="*/ 162639 w 1136033"/>
              <a:gd name="connsiteY1" fmla="*/ 234150 h 1443519"/>
              <a:gd name="connsiteX2" fmla="*/ 64317 w 1136033"/>
              <a:gd name="connsiteY2" fmla="*/ 1197712 h 1443519"/>
              <a:gd name="connsiteX3" fmla="*/ 821400 w 1136033"/>
              <a:gd name="connsiteY3" fmla="*/ 1443519 h 1443519"/>
              <a:gd name="connsiteX0" fmla="*/ 1193034 w 1193034"/>
              <a:gd name="connsiteY0" fmla="*/ 11900 h 1427745"/>
              <a:gd name="connsiteX1" fmla="*/ 111485 w 1193034"/>
              <a:gd name="connsiteY1" fmla="*/ 444518 h 1427745"/>
              <a:gd name="connsiteX2" fmla="*/ 121318 w 1193034"/>
              <a:gd name="connsiteY2" fmla="*/ 1181938 h 1427745"/>
              <a:gd name="connsiteX3" fmla="*/ 878401 w 1193034"/>
              <a:gd name="connsiteY3" fmla="*/ 1427745 h 1427745"/>
              <a:gd name="connsiteX0" fmla="*/ 1169425 w 1169425"/>
              <a:gd name="connsiteY0" fmla="*/ 14954 h 1430799"/>
              <a:gd name="connsiteX1" fmla="*/ 127205 w 1169425"/>
              <a:gd name="connsiteY1" fmla="*/ 368914 h 1430799"/>
              <a:gd name="connsiteX2" fmla="*/ 97709 w 1169425"/>
              <a:gd name="connsiteY2" fmla="*/ 1184992 h 1430799"/>
              <a:gd name="connsiteX3" fmla="*/ 854792 w 1169425"/>
              <a:gd name="connsiteY3" fmla="*/ 1430799 h 1430799"/>
              <a:gd name="connsiteX0" fmla="*/ 1158700 w 1158700"/>
              <a:gd name="connsiteY0" fmla="*/ 18845 h 1434690"/>
              <a:gd name="connsiteX1" fmla="*/ 116480 w 1158700"/>
              <a:gd name="connsiteY1" fmla="*/ 372805 h 1434690"/>
              <a:gd name="connsiteX2" fmla="*/ 86984 w 1158700"/>
              <a:gd name="connsiteY2" fmla="*/ 1188883 h 1434690"/>
              <a:gd name="connsiteX3" fmla="*/ 844067 w 1158700"/>
              <a:gd name="connsiteY3" fmla="*/ 1434690 h 1434690"/>
              <a:gd name="connsiteX0" fmla="*/ 1714302 w 1714302"/>
              <a:gd name="connsiteY0" fmla="*/ 855458 h 1061935"/>
              <a:gd name="connsiteX1" fmla="*/ 160804 w 1714302"/>
              <a:gd name="connsiteY1" fmla="*/ 50 h 1061935"/>
              <a:gd name="connsiteX2" fmla="*/ 131308 w 1714302"/>
              <a:gd name="connsiteY2" fmla="*/ 816128 h 1061935"/>
              <a:gd name="connsiteX3" fmla="*/ 888391 w 1714302"/>
              <a:gd name="connsiteY3" fmla="*/ 1061935 h 1061935"/>
              <a:gd name="connsiteX0" fmla="*/ 1618718 w 2017556"/>
              <a:gd name="connsiteY0" fmla="*/ 501537 h 708014"/>
              <a:gd name="connsiteX1" fmla="*/ 1972678 w 2017556"/>
              <a:gd name="connsiteY1" fmla="*/ 91 h 708014"/>
              <a:gd name="connsiteX2" fmla="*/ 35724 w 2017556"/>
              <a:gd name="connsiteY2" fmla="*/ 462207 h 708014"/>
              <a:gd name="connsiteX3" fmla="*/ 792807 w 2017556"/>
              <a:gd name="connsiteY3" fmla="*/ 708014 h 708014"/>
              <a:gd name="connsiteX0" fmla="*/ 874893 w 1235790"/>
              <a:gd name="connsiteY0" fmla="*/ 1195109 h 1401586"/>
              <a:gd name="connsiteX1" fmla="*/ 1228853 w 1235790"/>
              <a:gd name="connsiteY1" fmla="*/ 693663 h 1401586"/>
              <a:gd name="connsiteX2" fmla="*/ 1022377 w 1235790"/>
              <a:gd name="connsiteY2" fmla="*/ 15237 h 1401586"/>
              <a:gd name="connsiteX3" fmla="*/ 48982 w 1235790"/>
              <a:gd name="connsiteY3" fmla="*/ 1401586 h 1401586"/>
              <a:gd name="connsiteX0" fmla="*/ 836865 w 1197267"/>
              <a:gd name="connsiteY0" fmla="*/ 1236749 h 1236749"/>
              <a:gd name="connsiteX1" fmla="*/ 1190825 w 1197267"/>
              <a:gd name="connsiteY1" fmla="*/ 735303 h 1236749"/>
              <a:gd name="connsiteX2" fmla="*/ 984349 w 1197267"/>
              <a:gd name="connsiteY2" fmla="*/ 56877 h 1236749"/>
              <a:gd name="connsiteX3" fmla="*/ 50283 w 1197267"/>
              <a:gd name="connsiteY3" fmla="*/ 66710 h 1236749"/>
              <a:gd name="connsiteX0" fmla="*/ 786582 w 1146984"/>
              <a:gd name="connsiteY0" fmla="*/ 1231825 h 1231825"/>
              <a:gd name="connsiteX1" fmla="*/ 1140542 w 1146984"/>
              <a:gd name="connsiteY1" fmla="*/ 730379 h 1231825"/>
              <a:gd name="connsiteX2" fmla="*/ 934066 w 1146984"/>
              <a:gd name="connsiteY2" fmla="*/ 51953 h 1231825"/>
              <a:gd name="connsiteX3" fmla="*/ 0 w 1146984"/>
              <a:gd name="connsiteY3" fmla="*/ 61786 h 1231825"/>
              <a:gd name="connsiteX0" fmla="*/ 786582 w 1179655"/>
              <a:gd name="connsiteY0" fmla="*/ 1172753 h 1172753"/>
              <a:gd name="connsiteX1" fmla="*/ 1140542 w 1179655"/>
              <a:gd name="connsiteY1" fmla="*/ 671307 h 1172753"/>
              <a:gd name="connsiteX2" fmla="*/ 1042221 w 1179655"/>
              <a:gd name="connsiteY2" fmla="*/ 209191 h 1172753"/>
              <a:gd name="connsiteX3" fmla="*/ 0 w 1179655"/>
              <a:gd name="connsiteY3" fmla="*/ 2714 h 1172753"/>
              <a:gd name="connsiteX0" fmla="*/ 766917 w 1181008"/>
              <a:gd name="connsiteY0" fmla="*/ 1339902 h 1339902"/>
              <a:gd name="connsiteX1" fmla="*/ 1140542 w 1181008"/>
              <a:gd name="connsiteY1" fmla="*/ 671307 h 1339902"/>
              <a:gd name="connsiteX2" fmla="*/ 1042221 w 1181008"/>
              <a:gd name="connsiteY2" fmla="*/ 209191 h 1339902"/>
              <a:gd name="connsiteX3" fmla="*/ 0 w 1181008"/>
              <a:gd name="connsiteY3" fmla="*/ 2714 h 1339902"/>
              <a:gd name="connsiteX0" fmla="*/ 766917 w 1181008"/>
              <a:gd name="connsiteY0" fmla="*/ 1339902 h 1339902"/>
              <a:gd name="connsiteX1" fmla="*/ 1140542 w 1181008"/>
              <a:gd name="connsiteY1" fmla="*/ 671307 h 1339902"/>
              <a:gd name="connsiteX2" fmla="*/ 1042221 w 1181008"/>
              <a:gd name="connsiteY2" fmla="*/ 209191 h 1339902"/>
              <a:gd name="connsiteX3" fmla="*/ 0 w 1181008"/>
              <a:gd name="connsiteY3" fmla="*/ 2714 h 1339902"/>
              <a:gd name="connsiteX0" fmla="*/ 766917 w 1413342"/>
              <a:gd name="connsiteY0" fmla="*/ 1340288 h 1340288"/>
              <a:gd name="connsiteX1" fmla="*/ 1406013 w 1413342"/>
              <a:gd name="connsiteY1" fmla="*/ 779848 h 1340288"/>
              <a:gd name="connsiteX2" fmla="*/ 1042221 w 1413342"/>
              <a:gd name="connsiteY2" fmla="*/ 209577 h 1340288"/>
              <a:gd name="connsiteX3" fmla="*/ 0 w 1413342"/>
              <a:gd name="connsiteY3" fmla="*/ 3100 h 1340288"/>
              <a:gd name="connsiteX0" fmla="*/ 766917 w 1407264"/>
              <a:gd name="connsiteY0" fmla="*/ 1340288 h 1340288"/>
              <a:gd name="connsiteX1" fmla="*/ 1406013 w 1407264"/>
              <a:gd name="connsiteY1" fmla="*/ 779848 h 1340288"/>
              <a:gd name="connsiteX2" fmla="*/ 1042221 w 1407264"/>
              <a:gd name="connsiteY2" fmla="*/ 209577 h 1340288"/>
              <a:gd name="connsiteX3" fmla="*/ 0 w 1407264"/>
              <a:gd name="connsiteY3" fmla="*/ 3100 h 1340288"/>
            </a:gdLst>
            <a:ahLst/>
            <a:cxnLst>
              <a:cxn ang="0">
                <a:pos x="connsiteX0" y="connsiteY0"/>
              </a:cxn>
              <a:cxn ang="0">
                <a:pos x="connsiteX1" y="connsiteY1"/>
              </a:cxn>
              <a:cxn ang="0">
                <a:pos x="connsiteX2" y="connsiteY2"/>
              </a:cxn>
              <a:cxn ang="0">
                <a:pos x="connsiteX3" y="connsiteY3"/>
              </a:cxn>
            </a:cxnLst>
            <a:rect l="l" t="t" r="r" b="b"/>
            <a:pathLst>
              <a:path w="1407264" h="1340288">
                <a:moveTo>
                  <a:pt x="766917" y="1340288"/>
                </a:moveTo>
                <a:cubicBezTo>
                  <a:pt x="1306872" y="1302597"/>
                  <a:pt x="1389626" y="1076455"/>
                  <a:pt x="1406013" y="779848"/>
                </a:cubicBezTo>
                <a:cubicBezTo>
                  <a:pt x="1422400" y="483241"/>
                  <a:pt x="1276557" y="339035"/>
                  <a:pt x="1042221" y="209577"/>
                </a:cubicBezTo>
                <a:cubicBezTo>
                  <a:pt x="807886" y="80119"/>
                  <a:pt x="479323" y="-19024"/>
                  <a:pt x="0" y="3100"/>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9" name="Freeform 18">
            <a:extLst>
              <a:ext uri="{FF2B5EF4-FFF2-40B4-BE49-F238E27FC236}">
                <a16:creationId xmlns:a16="http://schemas.microsoft.com/office/drawing/2014/main" id="{4BF48791-C372-A842-B723-80484BB1F3E6}"/>
              </a:ext>
            </a:extLst>
          </p:cNvPr>
          <p:cNvSpPr/>
          <p:nvPr/>
        </p:nvSpPr>
        <p:spPr>
          <a:xfrm>
            <a:off x="6418619" y="2358176"/>
            <a:ext cx="1207691" cy="1494503"/>
          </a:xfrm>
          <a:custGeom>
            <a:avLst/>
            <a:gdLst>
              <a:gd name="connsiteX0" fmla="*/ 1065435 w 1065435"/>
              <a:gd name="connsiteY0" fmla="*/ 83749 h 1499594"/>
              <a:gd name="connsiteX1" fmla="*/ 131370 w 1065435"/>
              <a:gd name="connsiteY1" fmla="*/ 113245 h 1499594"/>
              <a:gd name="connsiteX2" fmla="*/ 72377 w 1065435"/>
              <a:gd name="connsiteY2" fmla="*/ 1184961 h 1499594"/>
              <a:gd name="connsiteX3" fmla="*/ 750802 w 1065435"/>
              <a:gd name="connsiteY3" fmla="*/ 1499594 h 1499594"/>
              <a:gd name="connsiteX0" fmla="*/ 1086556 w 1086556"/>
              <a:gd name="connsiteY0" fmla="*/ 26195 h 1442040"/>
              <a:gd name="connsiteX1" fmla="*/ 113162 w 1086556"/>
              <a:gd name="connsiteY1" fmla="*/ 232671 h 1442040"/>
              <a:gd name="connsiteX2" fmla="*/ 93498 w 1086556"/>
              <a:gd name="connsiteY2" fmla="*/ 1127407 h 1442040"/>
              <a:gd name="connsiteX3" fmla="*/ 771923 w 1086556"/>
              <a:gd name="connsiteY3" fmla="*/ 1442040 h 1442040"/>
              <a:gd name="connsiteX0" fmla="*/ 1136033 w 1136033"/>
              <a:gd name="connsiteY0" fmla="*/ 27674 h 1443519"/>
              <a:gd name="connsiteX1" fmla="*/ 162639 w 1136033"/>
              <a:gd name="connsiteY1" fmla="*/ 234150 h 1443519"/>
              <a:gd name="connsiteX2" fmla="*/ 64317 w 1136033"/>
              <a:gd name="connsiteY2" fmla="*/ 1197712 h 1443519"/>
              <a:gd name="connsiteX3" fmla="*/ 821400 w 1136033"/>
              <a:gd name="connsiteY3" fmla="*/ 1443519 h 1443519"/>
              <a:gd name="connsiteX0" fmla="*/ 1193034 w 1193034"/>
              <a:gd name="connsiteY0" fmla="*/ 11900 h 1427745"/>
              <a:gd name="connsiteX1" fmla="*/ 111485 w 1193034"/>
              <a:gd name="connsiteY1" fmla="*/ 444518 h 1427745"/>
              <a:gd name="connsiteX2" fmla="*/ 121318 w 1193034"/>
              <a:gd name="connsiteY2" fmla="*/ 1181938 h 1427745"/>
              <a:gd name="connsiteX3" fmla="*/ 878401 w 1193034"/>
              <a:gd name="connsiteY3" fmla="*/ 1427745 h 1427745"/>
              <a:gd name="connsiteX0" fmla="*/ 1169425 w 1169425"/>
              <a:gd name="connsiteY0" fmla="*/ 14954 h 1430799"/>
              <a:gd name="connsiteX1" fmla="*/ 127205 w 1169425"/>
              <a:gd name="connsiteY1" fmla="*/ 368914 h 1430799"/>
              <a:gd name="connsiteX2" fmla="*/ 97709 w 1169425"/>
              <a:gd name="connsiteY2" fmla="*/ 1184992 h 1430799"/>
              <a:gd name="connsiteX3" fmla="*/ 854792 w 1169425"/>
              <a:gd name="connsiteY3" fmla="*/ 1430799 h 1430799"/>
              <a:gd name="connsiteX0" fmla="*/ 1158700 w 1158700"/>
              <a:gd name="connsiteY0" fmla="*/ 18845 h 1434690"/>
              <a:gd name="connsiteX1" fmla="*/ 116480 w 1158700"/>
              <a:gd name="connsiteY1" fmla="*/ 372805 h 1434690"/>
              <a:gd name="connsiteX2" fmla="*/ 86984 w 1158700"/>
              <a:gd name="connsiteY2" fmla="*/ 1188883 h 1434690"/>
              <a:gd name="connsiteX3" fmla="*/ 844067 w 1158700"/>
              <a:gd name="connsiteY3" fmla="*/ 1434690 h 1434690"/>
              <a:gd name="connsiteX0" fmla="*/ 1158700 w 1158700"/>
              <a:gd name="connsiteY0" fmla="*/ 0 h 1415845"/>
              <a:gd name="connsiteX1" fmla="*/ 116480 w 1158700"/>
              <a:gd name="connsiteY1" fmla="*/ 353960 h 1415845"/>
              <a:gd name="connsiteX2" fmla="*/ 86984 w 1158700"/>
              <a:gd name="connsiteY2" fmla="*/ 1170038 h 1415845"/>
              <a:gd name="connsiteX3" fmla="*/ 844067 w 1158700"/>
              <a:gd name="connsiteY3" fmla="*/ 1415845 h 1415845"/>
              <a:gd name="connsiteX0" fmla="*/ 1207715 w 1601005"/>
              <a:gd name="connsiteY0" fmla="*/ 0 h 1494503"/>
              <a:gd name="connsiteX1" fmla="*/ 165495 w 1601005"/>
              <a:gd name="connsiteY1" fmla="*/ 353960 h 1494503"/>
              <a:gd name="connsiteX2" fmla="*/ 135999 w 1601005"/>
              <a:gd name="connsiteY2" fmla="*/ 1170038 h 1494503"/>
              <a:gd name="connsiteX3" fmla="*/ 1601005 w 1601005"/>
              <a:gd name="connsiteY3" fmla="*/ 1494503 h 1494503"/>
              <a:gd name="connsiteX0" fmla="*/ 1136146 w 1529436"/>
              <a:gd name="connsiteY0" fmla="*/ 0 h 1494503"/>
              <a:gd name="connsiteX1" fmla="*/ 93926 w 1529436"/>
              <a:gd name="connsiteY1" fmla="*/ 353960 h 1494503"/>
              <a:gd name="connsiteX2" fmla="*/ 211914 w 1529436"/>
              <a:gd name="connsiteY2" fmla="*/ 1219199 h 1494503"/>
              <a:gd name="connsiteX3" fmla="*/ 1529436 w 1529436"/>
              <a:gd name="connsiteY3" fmla="*/ 1494503 h 1494503"/>
              <a:gd name="connsiteX0" fmla="*/ 1010470 w 1403760"/>
              <a:gd name="connsiteY0" fmla="*/ 0 h 1494503"/>
              <a:gd name="connsiteX1" fmla="*/ 223889 w 1403760"/>
              <a:gd name="connsiteY1" fmla="*/ 344128 h 1494503"/>
              <a:gd name="connsiteX2" fmla="*/ 86238 w 1403760"/>
              <a:gd name="connsiteY2" fmla="*/ 1219199 h 1494503"/>
              <a:gd name="connsiteX3" fmla="*/ 1403760 w 1403760"/>
              <a:gd name="connsiteY3" fmla="*/ 1494503 h 1494503"/>
              <a:gd name="connsiteX0" fmla="*/ 830350 w 1223640"/>
              <a:gd name="connsiteY0" fmla="*/ 0 h 1494503"/>
              <a:gd name="connsiteX1" fmla="*/ 43769 w 1223640"/>
              <a:gd name="connsiteY1" fmla="*/ 344128 h 1494503"/>
              <a:gd name="connsiteX2" fmla="*/ 220750 w 1223640"/>
              <a:gd name="connsiteY2" fmla="*/ 1238864 h 1494503"/>
              <a:gd name="connsiteX3" fmla="*/ 1223640 w 1223640"/>
              <a:gd name="connsiteY3" fmla="*/ 1494503 h 1494503"/>
              <a:gd name="connsiteX0" fmla="*/ 721739 w 1115029"/>
              <a:gd name="connsiteY0" fmla="*/ 0 h 1494503"/>
              <a:gd name="connsiteX1" fmla="*/ 92474 w 1115029"/>
              <a:gd name="connsiteY1" fmla="*/ 373625 h 1494503"/>
              <a:gd name="connsiteX2" fmla="*/ 112139 w 1115029"/>
              <a:gd name="connsiteY2" fmla="*/ 1238864 h 1494503"/>
              <a:gd name="connsiteX3" fmla="*/ 1115029 w 1115029"/>
              <a:gd name="connsiteY3" fmla="*/ 1494503 h 1494503"/>
              <a:gd name="connsiteX0" fmla="*/ 814401 w 1207691"/>
              <a:gd name="connsiteY0" fmla="*/ 0 h 1494503"/>
              <a:gd name="connsiteX1" fmla="*/ 47485 w 1207691"/>
              <a:gd name="connsiteY1" fmla="*/ 314632 h 1494503"/>
              <a:gd name="connsiteX2" fmla="*/ 204801 w 1207691"/>
              <a:gd name="connsiteY2" fmla="*/ 1238864 h 1494503"/>
              <a:gd name="connsiteX3" fmla="*/ 1207691 w 1207691"/>
              <a:gd name="connsiteY3" fmla="*/ 1494503 h 1494503"/>
            </a:gdLst>
            <a:ahLst/>
            <a:cxnLst>
              <a:cxn ang="0">
                <a:pos x="connsiteX0" y="connsiteY0"/>
              </a:cxn>
              <a:cxn ang="0">
                <a:pos x="connsiteX1" y="connsiteY1"/>
              </a:cxn>
              <a:cxn ang="0">
                <a:pos x="connsiteX2" y="connsiteY2"/>
              </a:cxn>
              <a:cxn ang="0">
                <a:pos x="connsiteX3" y="connsiteY3"/>
              </a:cxn>
            </a:cxnLst>
            <a:rect l="l" t="t" r="r" b="b"/>
            <a:pathLst>
              <a:path w="1207691" h="1494503">
                <a:moveTo>
                  <a:pt x="814401" y="0"/>
                </a:moveTo>
                <a:cubicBezTo>
                  <a:pt x="174484" y="1638"/>
                  <a:pt x="149085" y="108155"/>
                  <a:pt x="47485" y="314632"/>
                </a:cubicBezTo>
                <a:cubicBezTo>
                  <a:pt x="-54115" y="521109"/>
                  <a:pt x="11433" y="1042219"/>
                  <a:pt x="204801" y="1238864"/>
                </a:cubicBezTo>
                <a:cubicBezTo>
                  <a:pt x="398169" y="1435509"/>
                  <a:pt x="920098" y="1452715"/>
                  <a:pt x="1207691" y="149450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34F06955-5EEB-4F4A-8E09-AA7868FC9FCD}"/>
              </a:ext>
            </a:extLst>
          </p:cNvPr>
          <p:cNvSpPr txBox="1"/>
          <p:nvPr/>
        </p:nvSpPr>
        <p:spPr>
          <a:xfrm>
            <a:off x="10105218" y="2128360"/>
            <a:ext cx="1252978" cy="2092881"/>
          </a:xfrm>
          <a:prstGeom prst="rect">
            <a:avLst/>
          </a:prstGeom>
          <a:noFill/>
        </p:spPr>
        <p:txBody>
          <a:bodyPr wrap="square" rtlCol="0">
            <a:spAutoFit/>
          </a:bodyPr>
          <a:lstStyle/>
          <a:p>
            <a:pPr>
              <a:spcBef>
                <a:spcPts val="300"/>
              </a:spcBef>
              <a:spcAft>
                <a:spcPts val="600"/>
              </a:spcAft>
            </a:pPr>
            <a:r>
              <a:rPr lang="en-US" sz="13000" b="1" dirty="0">
                <a:solidFill>
                  <a:schemeClr val="accent6"/>
                </a:solidFill>
                <a:latin typeface="Bradley Hand" pitchFamily="2" charset="77"/>
                <a:cs typeface="Apple Chancery" panose="03020702040506060504" pitchFamily="66" charset="-79"/>
              </a:rPr>
              <a:t>?</a:t>
            </a:r>
          </a:p>
        </p:txBody>
      </p:sp>
    </p:spTree>
    <p:extLst>
      <p:ext uri="{BB962C8B-B14F-4D97-AF65-F5344CB8AC3E}">
        <p14:creationId xmlns:p14="http://schemas.microsoft.com/office/powerpoint/2010/main" val="4404619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E821E2-4138-FD42-BBA5-E81DF3F6A761}"/>
              </a:ext>
            </a:extLst>
          </p:cNvPr>
          <p:cNvSpPr>
            <a:spLocks noGrp="1"/>
          </p:cNvSpPr>
          <p:nvPr>
            <p:ph sz="quarter" idx="11"/>
          </p:nvPr>
        </p:nvSpPr>
        <p:spPr/>
        <p:txBody>
          <a:bodyPr/>
          <a:lstStyle/>
          <a:p>
            <a:pPr marL="342900" indent="-342900">
              <a:buFont typeface="Arial" panose="020B0604020202020204" pitchFamily="34" charset="0"/>
              <a:buChar char="•"/>
            </a:pPr>
            <a:r>
              <a:rPr lang="en-US" b="1" dirty="0">
                <a:solidFill>
                  <a:srgbClr val="25AC9C"/>
                </a:solidFill>
                <a:latin typeface="Monaco" pitchFamily="2" charset="77"/>
              </a:rPr>
              <a:t>&lt;</a:t>
            </a:r>
            <a:r>
              <a:rPr lang="en-US" b="1" dirty="0" err="1">
                <a:solidFill>
                  <a:srgbClr val="25AC9C"/>
                </a:solidFill>
                <a:latin typeface="Monaco" pitchFamily="2" charset="77"/>
              </a:rPr>
              <a:t>apex:liveController</a:t>
            </a:r>
            <a:r>
              <a:rPr lang="en-US" b="1" dirty="0">
                <a:solidFill>
                  <a:srgbClr val="25AC9C"/>
                </a:solidFill>
                <a:latin typeface="Monaco" pitchFamily="2" charset="77"/>
              </a:rPr>
              <a:t>/&gt;</a:t>
            </a:r>
            <a:r>
              <a:rPr lang="en-US" dirty="0"/>
              <a:t> is a new VF component that responds to changes to the record being shown.</a:t>
            </a:r>
          </a:p>
          <a:p>
            <a:pPr marL="342900" indent="-342900">
              <a:buFont typeface="Arial" panose="020B0604020202020204" pitchFamily="34" charset="0"/>
              <a:buChar char="•"/>
            </a:pPr>
            <a:r>
              <a:rPr lang="en-US" dirty="0"/>
              <a:t>Performs full or partial </a:t>
            </a:r>
            <a:r>
              <a:rPr lang="en-US" dirty="0" err="1"/>
              <a:t>rerendering</a:t>
            </a:r>
            <a:r>
              <a:rPr lang="en-US" dirty="0"/>
              <a:t> of the VF content.</a:t>
            </a:r>
          </a:p>
          <a:p>
            <a:pPr marL="342900" indent="-342900">
              <a:buFont typeface="Arial" panose="020B0604020202020204" pitchFamily="34" charset="0"/>
              <a:buChar char="•"/>
            </a:pPr>
            <a:r>
              <a:rPr lang="en-US" dirty="0"/>
              <a:t>Works alongside other Lightning Components or if a VF page is solo on the page.</a:t>
            </a:r>
          </a:p>
          <a:p>
            <a:pPr marL="342900" indent="-342900">
              <a:buFont typeface="Arial" panose="020B0604020202020204" pitchFamily="34" charset="0"/>
              <a:buChar char="•"/>
            </a:pPr>
            <a:r>
              <a:rPr lang="en-US" dirty="0"/>
              <a:t>Regardless of </a:t>
            </a:r>
            <a:r>
              <a:rPr lang="en-US" i="1" dirty="0"/>
              <a:t>the UI or process </a:t>
            </a:r>
            <a:r>
              <a:rPr lang="en-US" dirty="0"/>
              <a:t>responsible for the change, the VF page will update.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algn="ctr"/>
            <a:r>
              <a:rPr lang="en-US" sz="3600" dirty="0"/>
              <a:t>BEST PART: One line of code!!</a:t>
            </a:r>
          </a:p>
          <a:p>
            <a:endParaRPr lang="en-US" dirty="0"/>
          </a:p>
          <a:p>
            <a:endParaRPr lang="en-US" dirty="0"/>
          </a:p>
        </p:txBody>
      </p:sp>
      <p:sp>
        <p:nvSpPr>
          <p:cNvPr id="3" name="Text Placeholder 2">
            <a:extLst>
              <a:ext uri="{FF2B5EF4-FFF2-40B4-BE49-F238E27FC236}">
                <a16:creationId xmlns:a16="http://schemas.microsoft.com/office/drawing/2014/main" id="{601D909E-C8FA-A543-99A3-7DFAD30408E3}"/>
              </a:ext>
            </a:extLst>
          </p:cNvPr>
          <p:cNvSpPr>
            <a:spLocks noGrp="1"/>
          </p:cNvSpPr>
          <p:nvPr>
            <p:ph type="body" sz="quarter" idx="16"/>
          </p:nvPr>
        </p:nvSpPr>
        <p:spPr/>
        <p:txBody>
          <a:bodyPr/>
          <a:lstStyle/>
          <a:p>
            <a:r>
              <a:rPr lang="en-US" dirty="0"/>
              <a:t>It’s alive!</a:t>
            </a:r>
          </a:p>
        </p:txBody>
      </p:sp>
      <p:sp>
        <p:nvSpPr>
          <p:cNvPr id="4" name="Footer Placeholder 3">
            <a:extLst>
              <a:ext uri="{FF2B5EF4-FFF2-40B4-BE49-F238E27FC236}">
                <a16:creationId xmlns:a16="http://schemas.microsoft.com/office/drawing/2014/main" id="{0A029C9E-5106-7F46-9F96-EFC00601A57C}"/>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00395FCB-8B6A-0941-8EB2-2D70668EE9FA}"/>
              </a:ext>
            </a:extLst>
          </p:cNvPr>
          <p:cNvSpPr>
            <a:spLocks noGrp="1"/>
          </p:cNvSpPr>
          <p:nvPr>
            <p:ph type="title"/>
          </p:nvPr>
        </p:nvSpPr>
        <p:spPr/>
        <p:txBody>
          <a:bodyPr/>
          <a:lstStyle/>
          <a:p>
            <a:r>
              <a:rPr lang="en-US" dirty="0"/>
              <a:t>Live Controller to the Rescue!</a:t>
            </a:r>
          </a:p>
        </p:txBody>
      </p:sp>
      <p:grpSp>
        <p:nvGrpSpPr>
          <p:cNvPr id="6" name="Group 5">
            <a:extLst>
              <a:ext uri="{FF2B5EF4-FFF2-40B4-BE49-F238E27FC236}">
                <a16:creationId xmlns:a16="http://schemas.microsoft.com/office/drawing/2014/main" id="{9B4454AF-8202-444B-A6C5-22A7E125C361}"/>
              </a:ext>
            </a:extLst>
          </p:cNvPr>
          <p:cNvGrpSpPr/>
          <p:nvPr/>
        </p:nvGrpSpPr>
        <p:grpSpPr>
          <a:xfrm>
            <a:off x="9116018" y="0"/>
            <a:ext cx="1231306" cy="1298572"/>
            <a:chOff x="7847251" y="893"/>
            <a:chExt cx="1231306" cy="1298572"/>
          </a:xfrm>
        </p:grpSpPr>
        <p:grpSp>
          <p:nvGrpSpPr>
            <p:cNvPr id="7" name="Group 6">
              <a:extLst>
                <a:ext uri="{FF2B5EF4-FFF2-40B4-BE49-F238E27FC236}">
                  <a16:creationId xmlns:a16="http://schemas.microsoft.com/office/drawing/2014/main" id="{40DDAAD9-151B-4D42-8345-49B148F12B45}"/>
                </a:ext>
              </a:extLst>
            </p:cNvPr>
            <p:cNvGrpSpPr/>
            <p:nvPr/>
          </p:nvGrpSpPr>
          <p:grpSpPr>
            <a:xfrm>
              <a:off x="7847251" y="893"/>
              <a:ext cx="1231306" cy="1298572"/>
              <a:chOff x="17534474" y="0"/>
              <a:chExt cx="2463254" cy="2597820"/>
            </a:xfrm>
          </p:grpSpPr>
          <p:sp>
            <p:nvSpPr>
              <p:cNvPr id="9" name="Shadow">
                <a:extLst>
                  <a:ext uri="{FF2B5EF4-FFF2-40B4-BE49-F238E27FC236}">
                    <a16:creationId xmlns:a16="http://schemas.microsoft.com/office/drawing/2014/main" id="{C0EB5949-C35D-1E46-9E29-C60740B3723E}"/>
                  </a:ext>
                </a:extLst>
              </p:cNvPr>
              <p:cNvSpPr/>
              <p:nvPr/>
            </p:nvSpPr>
            <p:spPr>
              <a:xfrm>
                <a:off x="17583932" y="0"/>
                <a:ext cx="2355214" cy="2597820"/>
              </a:xfrm>
              <a:custGeom>
                <a:avLst/>
                <a:gdLst>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672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6988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140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292 h 21600"/>
                  <a:gd name="connsiteX4" fmla="*/ 21635 w 21684"/>
                  <a:gd name="connsiteY4" fmla="*/ 0 h 21600"/>
                  <a:gd name="connsiteX5" fmla="*/ 84 w 21684"/>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84" h="21600" extrusionOk="0">
                    <a:moveTo>
                      <a:pt x="84" y="0"/>
                    </a:moveTo>
                    <a:cubicBezTo>
                      <a:pt x="56" y="5739"/>
                      <a:pt x="28" y="11477"/>
                      <a:pt x="0" y="17216"/>
                    </a:cubicBezTo>
                    <a:lnTo>
                      <a:pt x="10885" y="21600"/>
                    </a:lnTo>
                    <a:lnTo>
                      <a:pt x="21684" y="17292"/>
                    </a:lnTo>
                    <a:cubicBezTo>
                      <a:pt x="21668" y="11401"/>
                      <a:pt x="21651" y="5891"/>
                      <a:pt x="21635" y="0"/>
                    </a:cubicBezTo>
                    <a:lnTo>
                      <a:pt x="84" y="0"/>
                    </a:lnTo>
                    <a:close/>
                  </a:path>
                </a:pathLst>
              </a:custGeom>
              <a:solidFill>
                <a:schemeClr val="bg1"/>
              </a:solidFill>
              <a:ln w="12700" cap="flat">
                <a:noFill/>
                <a:miter lim="400000"/>
              </a:ln>
              <a:effectLst>
                <a:outerShdw blurRad="63500" dist="38100" dir="5400000" rotWithShape="0">
                  <a:srgbClr val="000000">
                    <a:alpha val="60000"/>
                  </a:srgbClr>
                </a:outerShdw>
              </a:effectLst>
            </p:spPr>
            <p:txBody>
              <a:bodyPr wrap="square" lIns="38090" tIns="38090" rIns="38090" bIns="38090" numCol="1" anchor="ctr">
                <a:noAutofit/>
              </a:bodyPr>
              <a:lstStyle/>
              <a:p>
                <a:pPr algn="ctr">
                  <a:spcBef>
                    <a:spcPts val="450"/>
                  </a:spcBef>
                </a:pPr>
                <a:endParaRPr sz="1200"/>
              </a:p>
            </p:txBody>
          </p:sp>
          <p:sp>
            <p:nvSpPr>
              <p:cNvPr id="10" name="Banner">
                <a:extLst>
                  <a:ext uri="{FF2B5EF4-FFF2-40B4-BE49-F238E27FC236}">
                    <a16:creationId xmlns:a16="http://schemas.microsoft.com/office/drawing/2014/main" id="{FE1E8CF0-5580-9144-B25E-7621FA3B56E2}"/>
                  </a:ext>
                </a:extLst>
              </p:cNvPr>
              <p:cNvSpPr/>
              <p:nvPr/>
            </p:nvSpPr>
            <p:spPr>
              <a:xfrm>
                <a:off x="17534474" y="0"/>
                <a:ext cx="2463254" cy="25978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72"/>
                    </a:lnTo>
                    <a:lnTo>
                      <a:pt x="10801" y="21600"/>
                    </a:lnTo>
                    <a:lnTo>
                      <a:pt x="21600" y="17672"/>
                    </a:lnTo>
                    <a:lnTo>
                      <a:pt x="21551" y="0"/>
                    </a:lnTo>
                    <a:lnTo>
                      <a:pt x="0" y="0"/>
                    </a:lnTo>
                    <a:close/>
                  </a:path>
                </a:pathLst>
              </a:custGeom>
              <a:gradFill flip="none" rotWithShape="1">
                <a:gsLst>
                  <a:gs pos="0">
                    <a:srgbClr val="3BB3BA"/>
                  </a:gs>
                  <a:gs pos="100000">
                    <a:srgbClr val="34A0A7">
                      <a:lumMod val="80000"/>
                    </a:srgbClr>
                  </a:gs>
                </a:gsLst>
                <a:lin ang="5400000" scaled="0"/>
              </a:gradFill>
              <a:ln w="12700" cap="flat">
                <a:noFill/>
                <a:miter lim="400000"/>
              </a:ln>
              <a:effectLst/>
            </p:spPr>
            <p:txBody>
              <a:bodyPr wrap="square" lIns="38090" tIns="38090" rIns="38090" bIns="38090" numCol="1" anchor="ctr">
                <a:noAutofit/>
              </a:bodyPr>
              <a:lstStyle/>
              <a:p>
                <a:pPr algn="ctr">
                  <a:spcBef>
                    <a:spcPts val="450"/>
                  </a:spcBef>
                </a:pPr>
                <a:endParaRPr sz="1200" dirty="0"/>
              </a:p>
            </p:txBody>
          </p:sp>
        </p:grpSp>
        <p:sp>
          <p:nvSpPr>
            <p:cNvPr id="8" name="Generally Available 2019">
              <a:extLst>
                <a:ext uri="{FF2B5EF4-FFF2-40B4-BE49-F238E27FC236}">
                  <a16:creationId xmlns:a16="http://schemas.microsoft.com/office/drawing/2014/main" id="{EE509609-B929-7D4A-8250-291C1EB70DFF}"/>
                </a:ext>
              </a:extLst>
            </p:cNvPr>
            <p:cNvSpPr txBox="1"/>
            <p:nvPr/>
          </p:nvSpPr>
          <p:spPr>
            <a:xfrm>
              <a:off x="7926465" y="537765"/>
              <a:ext cx="1072878" cy="523220"/>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nchor="b">
              <a:spAutoFit/>
            </a:bodyPr>
            <a:lstStyle>
              <a:defPPr>
                <a:defRPr lang="en-US"/>
              </a:defPPr>
              <a:lvl1pPr algn="ctr">
                <a:lnSpc>
                  <a:spcPct val="90000"/>
                </a:lnSpc>
                <a:spcBef>
                  <a:spcPts val="300"/>
                </a:spcBef>
                <a:spcAft>
                  <a:spcPts val="600"/>
                </a:spcAft>
                <a:defRPr sz="1400">
                  <a:solidFill>
                    <a:schemeClr val="bg1"/>
                  </a:solidFill>
                  <a:latin typeface="Salesforce Sans"/>
                  <a:cs typeface="Salesforce Sans"/>
                </a:defRPr>
              </a:lvl1pPr>
            </a:lstStyle>
            <a:p>
              <a:pPr>
                <a:lnSpc>
                  <a:spcPct val="100000"/>
                </a:lnSpc>
              </a:pPr>
              <a:r>
                <a:rPr lang="en-US" dirty="0"/>
                <a:t>Open Pilot</a:t>
              </a:r>
              <a:br>
                <a:rPr dirty="0"/>
              </a:br>
              <a:r>
                <a:rPr lang="en-US" b="1" dirty="0"/>
                <a:t>Summer ‘</a:t>
              </a:r>
              <a:r>
                <a:rPr b="1" dirty="0"/>
                <a:t>19</a:t>
              </a:r>
            </a:p>
          </p:txBody>
        </p:sp>
      </p:grpSp>
    </p:spTree>
    <p:extLst>
      <p:ext uri="{BB962C8B-B14F-4D97-AF65-F5344CB8AC3E}">
        <p14:creationId xmlns:p14="http://schemas.microsoft.com/office/powerpoint/2010/main" val="11349197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597FA-6955-0A40-A2D2-0B056EB6C230}"/>
              </a:ext>
            </a:extLst>
          </p:cNvPr>
          <p:cNvSpPr>
            <a:spLocks noGrp="1"/>
          </p:cNvSpPr>
          <p:nvPr>
            <p:ph type="ctrTitle"/>
          </p:nvPr>
        </p:nvSpPr>
        <p:spPr/>
        <p:txBody>
          <a:bodyPr/>
          <a:lstStyle/>
          <a:p>
            <a:r>
              <a:rPr lang="en-US" dirty="0"/>
              <a:t>Demo: Live Controller</a:t>
            </a:r>
          </a:p>
        </p:txBody>
      </p:sp>
      <p:sp>
        <p:nvSpPr>
          <p:cNvPr id="3" name="Text Placeholder 2">
            <a:extLst>
              <a:ext uri="{FF2B5EF4-FFF2-40B4-BE49-F238E27FC236}">
                <a16:creationId xmlns:a16="http://schemas.microsoft.com/office/drawing/2014/main" id="{F999D13C-B4A3-014F-A233-09A938A29E76}"/>
              </a:ext>
            </a:extLst>
          </p:cNvPr>
          <p:cNvSpPr>
            <a:spLocks noGrp="1"/>
          </p:cNvSpPr>
          <p:nvPr>
            <p:ph type="body" idx="11"/>
          </p:nvPr>
        </p:nvSpPr>
        <p:spPr/>
        <p:txBody>
          <a:bodyPr/>
          <a:lstStyle/>
          <a:p>
            <a:r>
              <a:rPr lang="en-US" dirty="0"/>
              <a:t>Full Page </a:t>
            </a:r>
            <a:r>
              <a:rPr lang="en-US" dirty="0" err="1"/>
              <a:t>Rerender</a:t>
            </a:r>
            <a:endParaRPr lang="en-US" dirty="0"/>
          </a:p>
        </p:txBody>
      </p:sp>
      <p:grpSp>
        <p:nvGrpSpPr>
          <p:cNvPr id="4" name="Group 3">
            <a:extLst>
              <a:ext uri="{FF2B5EF4-FFF2-40B4-BE49-F238E27FC236}">
                <a16:creationId xmlns:a16="http://schemas.microsoft.com/office/drawing/2014/main" id="{AF621A32-651C-C54D-88D3-62145B200091}"/>
              </a:ext>
            </a:extLst>
          </p:cNvPr>
          <p:cNvGrpSpPr/>
          <p:nvPr/>
        </p:nvGrpSpPr>
        <p:grpSpPr>
          <a:xfrm>
            <a:off x="9116018" y="0"/>
            <a:ext cx="1231306" cy="1298572"/>
            <a:chOff x="7847251" y="893"/>
            <a:chExt cx="1231306" cy="1298572"/>
          </a:xfrm>
        </p:grpSpPr>
        <p:grpSp>
          <p:nvGrpSpPr>
            <p:cNvPr id="5" name="Group 4">
              <a:extLst>
                <a:ext uri="{FF2B5EF4-FFF2-40B4-BE49-F238E27FC236}">
                  <a16:creationId xmlns:a16="http://schemas.microsoft.com/office/drawing/2014/main" id="{DD872EEC-C826-954B-BAB9-C46E16D65377}"/>
                </a:ext>
              </a:extLst>
            </p:cNvPr>
            <p:cNvGrpSpPr/>
            <p:nvPr/>
          </p:nvGrpSpPr>
          <p:grpSpPr>
            <a:xfrm>
              <a:off x="7847251" y="893"/>
              <a:ext cx="1231306" cy="1298572"/>
              <a:chOff x="17534474" y="0"/>
              <a:chExt cx="2463254" cy="2597820"/>
            </a:xfrm>
          </p:grpSpPr>
          <p:sp>
            <p:nvSpPr>
              <p:cNvPr id="7" name="Shadow">
                <a:extLst>
                  <a:ext uri="{FF2B5EF4-FFF2-40B4-BE49-F238E27FC236}">
                    <a16:creationId xmlns:a16="http://schemas.microsoft.com/office/drawing/2014/main" id="{B432E375-E0CB-954C-A5C4-025CAB2C7A2D}"/>
                  </a:ext>
                </a:extLst>
              </p:cNvPr>
              <p:cNvSpPr/>
              <p:nvPr/>
            </p:nvSpPr>
            <p:spPr>
              <a:xfrm>
                <a:off x="17583932" y="0"/>
                <a:ext cx="2355214" cy="2597820"/>
              </a:xfrm>
              <a:custGeom>
                <a:avLst/>
                <a:gdLst>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672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6988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140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292 h 21600"/>
                  <a:gd name="connsiteX4" fmla="*/ 21635 w 21684"/>
                  <a:gd name="connsiteY4" fmla="*/ 0 h 21600"/>
                  <a:gd name="connsiteX5" fmla="*/ 84 w 21684"/>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84" h="21600" extrusionOk="0">
                    <a:moveTo>
                      <a:pt x="84" y="0"/>
                    </a:moveTo>
                    <a:cubicBezTo>
                      <a:pt x="56" y="5739"/>
                      <a:pt x="28" y="11477"/>
                      <a:pt x="0" y="17216"/>
                    </a:cubicBezTo>
                    <a:lnTo>
                      <a:pt x="10885" y="21600"/>
                    </a:lnTo>
                    <a:lnTo>
                      <a:pt x="21684" y="17292"/>
                    </a:lnTo>
                    <a:cubicBezTo>
                      <a:pt x="21668" y="11401"/>
                      <a:pt x="21651" y="5891"/>
                      <a:pt x="21635" y="0"/>
                    </a:cubicBezTo>
                    <a:lnTo>
                      <a:pt x="84" y="0"/>
                    </a:lnTo>
                    <a:close/>
                  </a:path>
                </a:pathLst>
              </a:custGeom>
              <a:solidFill>
                <a:schemeClr val="bg1"/>
              </a:solidFill>
              <a:ln w="12700" cap="flat">
                <a:noFill/>
                <a:miter lim="400000"/>
              </a:ln>
              <a:effectLst>
                <a:outerShdw blurRad="63500" dist="38100" dir="5400000" rotWithShape="0">
                  <a:srgbClr val="000000">
                    <a:alpha val="60000"/>
                  </a:srgbClr>
                </a:outerShdw>
              </a:effectLst>
            </p:spPr>
            <p:txBody>
              <a:bodyPr wrap="square" lIns="38090" tIns="38090" rIns="38090" bIns="38090" numCol="1" anchor="ctr">
                <a:noAutofit/>
              </a:bodyPr>
              <a:lstStyle/>
              <a:p>
                <a:pPr algn="ctr">
                  <a:spcBef>
                    <a:spcPts val="450"/>
                  </a:spcBef>
                </a:pPr>
                <a:endParaRPr sz="1200"/>
              </a:p>
            </p:txBody>
          </p:sp>
          <p:sp>
            <p:nvSpPr>
              <p:cNvPr id="8" name="Banner">
                <a:extLst>
                  <a:ext uri="{FF2B5EF4-FFF2-40B4-BE49-F238E27FC236}">
                    <a16:creationId xmlns:a16="http://schemas.microsoft.com/office/drawing/2014/main" id="{6E620451-256C-FB4C-8580-5542393C9B06}"/>
                  </a:ext>
                </a:extLst>
              </p:cNvPr>
              <p:cNvSpPr/>
              <p:nvPr/>
            </p:nvSpPr>
            <p:spPr>
              <a:xfrm>
                <a:off x="17534474" y="0"/>
                <a:ext cx="2463254" cy="25978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72"/>
                    </a:lnTo>
                    <a:lnTo>
                      <a:pt x="10801" y="21600"/>
                    </a:lnTo>
                    <a:lnTo>
                      <a:pt x="21600" y="17672"/>
                    </a:lnTo>
                    <a:lnTo>
                      <a:pt x="21551" y="0"/>
                    </a:lnTo>
                    <a:lnTo>
                      <a:pt x="0" y="0"/>
                    </a:lnTo>
                    <a:close/>
                  </a:path>
                </a:pathLst>
              </a:custGeom>
              <a:gradFill flip="none" rotWithShape="1">
                <a:gsLst>
                  <a:gs pos="0">
                    <a:srgbClr val="3BB3BA"/>
                  </a:gs>
                  <a:gs pos="100000">
                    <a:srgbClr val="34A0A7">
                      <a:lumMod val="80000"/>
                    </a:srgbClr>
                  </a:gs>
                </a:gsLst>
                <a:lin ang="5400000" scaled="0"/>
              </a:gradFill>
              <a:ln w="12700" cap="flat">
                <a:noFill/>
                <a:miter lim="400000"/>
              </a:ln>
              <a:effectLst/>
            </p:spPr>
            <p:txBody>
              <a:bodyPr wrap="square" lIns="38090" tIns="38090" rIns="38090" bIns="38090" numCol="1" anchor="ctr">
                <a:noAutofit/>
              </a:bodyPr>
              <a:lstStyle/>
              <a:p>
                <a:pPr algn="ctr">
                  <a:spcBef>
                    <a:spcPts val="450"/>
                  </a:spcBef>
                </a:pPr>
                <a:endParaRPr sz="1200" dirty="0"/>
              </a:p>
            </p:txBody>
          </p:sp>
        </p:grpSp>
        <p:sp>
          <p:nvSpPr>
            <p:cNvPr id="6" name="Generally Available 2019">
              <a:extLst>
                <a:ext uri="{FF2B5EF4-FFF2-40B4-BE49-F238E27FC236}">
                  <a16:creationId xmlns:a16="http://schemas.microsoft.com/office/drawing/2014/main" id="{453D574F-5C6A-9E45-8164-088D2BEF39BF}"/>
                </a:ext>
              </a:extLst>
            </p:cNvPr>
            <p:cNvSpPr txBox="1"/>
            <p:nvPr/>
          </p:nvSpPr>
          <p:spPr>
            <a:xfrm>
              <a:off x="7926465" y="537765"/>
              <a:ext cx="1072878" cy="523220"/>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nchor="b">
              <a:spAutoFit/>
            </a:bodyPr>
            <a:lstStyle>
              <a:defPPr>
                <a:defRPr lang="en-US"/>
              </a:defPPr>
              <a:lvl1pPr algn="ctr">
                <a:lnSpc>
                  <a:spcPct val="90000"/>
                </a:lnSpc>
                <a:spcBef>
                  <a:spcPts val="300"/>
                </a:spcBef>
                <a:spcAft>
                  <a:spcPts val="600"/>
                </a:spcAft>
                <a:defRPr sz="1400">
                  <a:solidFill>
                    <a:schemeClr val="bg1"/>
                  </a:solidFill>
                  <a:latin typeface="Salesforce Sans"/>
                  <a:cs typeface="Salesforce Sans"/>
                </a:defRPr>
              </a:lvl1pPr>
            </a:lstStyle>
            <a:p>
              <a:pPr>
                <a:lnSpc>
                  <a:spcPct val="100000"/>
                </a:lnSpc>
              </a:pPr>
              <a:r>
                <a:rPr lang="en-US" dirty="0"/>
                <a:t>Open Pilot</a:t>
              </a:r>
              <a:br>
                <a:rPr dirty="0"/>
              </a:br>
              <a:r>
                <a:rPr lang="en-US" b="1" dirty="0"/>
                <a:t>Summer ‘</a:t>
              </a:r>
              <a:r>
                <a:rPr b="1" dirty="0"/>
                <a:t>19</a:t>
              </a:r>
            </a:p>
          </p:txBody>
        </p:sp>
      </p:grpSp>
    </p:spTree>
    <p:extLst>
      <p:ext uri="{BB962C8B-B14F-4D97-AF65-F5344CB8AC3E}">
        <p14:creationId xmlns:p14="http://schemas.microsoft.com/office/powerpoint/2010/main" val="32028838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7FF979-7589-7B4D-9D22-D24FDE320C20}"/>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DCFEB932-0EE6-734C-AE8E-A550E8B2D422}"/>
              </a:ext>
            </a:extLst>
          </p:cNvPr>
          <p:cNvSpPr>
            <a:spLocks noGrp="1"/>
          </p:cNvSpPr>
          <p:nvPr>
            <p:ph type="title"/>
          </p:nvPr>
        </p:nvSpPr>
        <p:spPr>
          <a:xfrm>
            <a:off x="571498" y="-174995"/>
            <a:ext cx="11045825" cy="990600"/>
          </a:xfrm>
        </p:spPr>
        <p:txBody>
          <a:bodyPr/>
          <a:lstStyle/>
          <a:p>
            <a:r>
              <a:rPr lang="en-US" dirty="0"/>
              <a:t>Live Controller Flow</a:t>
            </a:r>
          </a:p>
        </p:txBody>
      </p:sp>
      <p:sp>
        <p:nvSpPr>
          <p:cNvPr id="6" name="Rounded Rectangle 5">
            <a:extLst>
              <a:ext uri="{FF2B5EF4-FFF2-40B4-BE49-F238E27FC236}">
                <a16:creationId xmlns:a16="http://schemas.microsoft.com/office/drawing/2014/main" id="{8AD733AE-DEBF-EE42-AD28-0AF19F2CFC95}"/>
              </a:ext>
            </a:extLst>
          </p:cNvPr>
          <p:cNvSpPr/>
          <p:nvPr/>
        </p:nvSpPr>
        <p:spPr>
          <a:xfrm>
            <a:off x="7282768" y="1727974"/>
            <a:ext cx="914400" cy="914400"/>
          </a:xfrm>
          <a:prstGeom prst="round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7" name="TextBox 6">
            <a:extLst>
              <a:ext uri="{FF2B5EF4-FFF2-40B4-BE49-F238E27FC236}">
                <a16:creationId xmlns:a16="http://schemas.microsoft.com/office/drawing/2014/main" id="{E792D044-47E5-2A4B-A0DB-AC88513EC0F4}"/>
              </a:ext>
            </a:extLst>
          </p:cNvPr>
          <p:cNvSpPr txBox="1"/>
          <p:nvPr/>
        </p:nvSpPr>
        <p:spPr>
          <a:xfrm>
            <a:off x="867906" y="2776228"/>
            <a:ext cx="644728" cy="400110"/>
          </a:xfrm>
          <a:prstGeom prst="rect">
            <a:avLst/>
          </a:prstGeom>
          <a:noFill/>
        </p:spPr>
        <p:txBody>
          <a:bodyPr wrap="none" rtlCol="0">
            <a:spAutoFit/>
          </a:bodyPr>
          <a:lstStyle/>
          <a:p>
            <a:pPr>
              <a:spcBef>
                <a:spcPts val="300"/>
              </a:spcBef>
              <a:spcAft>
                <a:spcPts val="600"/>
              </a:spcAft>
            </a:pPr>
            <a:r>
              <a:rPr lang="en-US" sz="2000" dirty="0">
                <a:solidFill>
                  <a:schemeClr val="accent2"/>
                </a:solidFill>
                <a:latin typeface="Salesforce Sans"/>
                <a:cs typeface="Salesforce Sans"/>
              </a:rPr>
              <a:t>LDS</a:t>
            </a:r>
          </a:p>
        </p:txBody>
      </p:sp>
      <p:grpSp>
        <p:nvGrpSpPr>
          <p:cNvPr id="8" name="Group 7">
            <a:extLst>
              <a:ext uri="{FF2B5EF4-FFF2-40B4-BE49-F238E27FC236}">
                <a16:creationId xmlns:a16="http://schemas.microsoft.com/office/drawing/2014/main" id="{A7475D40-0350-BB4E-8615-0428E4158B3A}"/>
              </a:ext>
            </a:extLst>
          </p:cNvPr>
          <p:cNvGrpSpPr/>
          <p:nvPr/>
        </p:nvGrpSpPr>
        <p:grpSpPr>
          <a:xfrm>
            <a:off x="340964" y="907272"/>
            <a:ext cx="3409627" cy="2703846"/>
            <a:chOff x="681926" y="1704820"/>
            <a:chExt cx="3409627" cy="2703846"/>
          </a:xfrm>
        </p:grpSpPr>
        <p:sp>
          <p:nvSpPr>
            <p:cNvPr id="9" name="Rounded Rectangle 8">
              <a:extLst>
                <a:ext uri="{FF2B5EF4-FFF2-40B4-BE49-F238E27FC236}">
                  <a16:creationId xmlns:a16="http://schemas.microsoft.com/office/drawing/2014/main" id="{48EDCB99-1D0B-6E44-86CA-162312C538A1}"/>
                </a:ext>
              </a:extLst>
            </p:cNvPr>
            <p:cNvSpPr/>
            <p:nvPr/>
          </p:nvSpPr>
          <p:spPr>
            <a:xfrm>
              <a:off x="681926" y="1704820"/>
              <a:ext cx="3409627" cy="2703846"/>
            </a:xfrm>
            <a:prstGeom prst="roundRect">
              <a:avLst/>
            </a:prstGeom>
            <a:solidFill>
              <a:schemeClr val="tx2">
                <a:lumMod val="60000"/>
                <a:lumOff val="4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grpSp>
          <p:nvGrpSpPr>
            <p:cNvPr id="10" name="Group 9">
              <a:extLst>
                <a:ext uri="{FF2B5EF4-FFF2-40B4-BE49-F238E27FC236}">
                  <a16:creationId xmlns:a16="http://schemas.microsoft.com/office/drawing/2014/main" id="{286448AC-4F64-FB43-B30A-8C24CD133F5C}"/>
                </a:ext>
              </a:extLst>
            </p:cNvPr>
            <p:cNvGrpSpPr/>
            <p:nvPr/>
          </p:nvGrpSpPr>
          <p:grpSpPr>
            <a:xfrm>
              <a:off x="867906" y="2185490"/>
              <a:ext cx="3053728" cy="1999323"/>
              <a:chOff x="867906" y="2185490"/>
              <a:chExt cx="3053728" cy="1999323"/>
            </a:xfrm>
          </p:grpSpPr>
          <p:sp>
            <p:nvSpPr>
              <p:cNvPr id="12" name="Rectangle 11">
                <a:extLst>
                  <a:ext uri="{FF2B5EF4-FFF2-40B4-BE49-F238E27FC236}">
                    <a16:creationId xmlns:a16="http://schemas.microsoft.com/office/drawing/2014/main" id="{80BBA057-63EB-1A41-9F0E-AAE65673B7D7}"/>
                  </a:ext>
                </a:extLst>
              </p:cNvPr>
              <p:cNvSpPr/>
              <p:nvPr/>
            </p:nvSpPr>
            <p:spPr>
              <a:xfrm>
                <a:off x="867906" y="2185490"/>
                <a:ext cx="1921790" cy="1999323"/>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latin typeface="Salesforce Sans"/>
                  <a:cs typeface="Salesforce Sans"/>
                </a:endParaRPr>
              </a:p>
            </p:txBody>
          </p:sp>
          <p:sp>
            <p:nvSpPr>
              <p:cNvPr id="13" name="Rectangle 12">
                <a:extLst>
                  <a:ext uri="{FF2B5EF4-FFF2-40B4-BE49-F238E27FC236}">
                    <a16:creationId xmlns:a16="http://schemas.microsoft.com/office/drawing/2014/main" id="{39A0D4C0-825E-B045-9BE4-B4293F9A5939}"/>
                  </a:ext>
                </a:extLst>
              </p:cNvPr>
              <p:cNvSpPr/>
              <p:nvPr/>
            </p:nvSpPr>
            <p:spPr>
              <a:xfrm>
                <a:off x="1716152" y="3772891"/>
                <a:ext cx="2205482" cy="298043"/>
              </a:xfrm>
              <a:prstGeom prst="rect">
                <a:avLst/>
              </a:prstGeom>
              <a:solidFill>
                <a:schemeClr val="lt1"/>
              </a:solidFill>
              <a:ln w="19050">
                <a:solidFill>
                  <a:srgbClr val="FF0000"/>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VF Components</a:t>
                </a:r>
              </a:p>
            </p:txBody>
          </p:sp>
          <p:sp>
            <p:nvSpPr>
              <p:cNvPr id="14" name="Rectangle 13">
                <a:extLst>
                  <a:ext uri="{FF2B5EF4-FFF2-40B4-BE49-F238E27FC236}">
                    <a16:creationId xmlns:a16="http://schemas.microsoft.com/office/drawing/2014/main" id="{716DF64A-54F6-BD4E-A712-CE36E3A7A43F}"/>
                  </a:ext>
                </a:extLst>
              </p:cNvPr>
              <p:cNvSpPr/>
              <p:nvPr/>
            </p:nvSpPr>
            <p:spPr>
              <a:xfrm>
                <a:off x="1716152" y="3138846"/>
                <a:ext cx="2194149" cy="51077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Lightning Components</a:t>
                </a:r>
              </a:p>
            </p:txBody>
          </p:sp>
        </p:grpSp>
        <p:sp>
          <p:nvSpPr>
            <p:cNvPr id="11" name="Rectangle 10">
              <a:extLst>
                <a:ext uri="{FF2B5EF4-FFF2-40B4-BE49-F238E27FC236}">
                  <a16:creationId xmlns:a16="http://schemas.microsoft.com/office/drawing/2014/main" id="{668B524E-FA3C-2949-8447-118475295CFC}"/>
                </a:ext>
              </a:extLst>
            </p:cNvPr>
            <p:cNvSpPr/>
            <p:nvPr/>
          </p:nvSpPr>
          <p:spPr>
            <a:xfrm>
              <a:off x="777872" y="1824646"/>
              <a:ext cx="1495922" cy="369332"/>
            </a:xfrm>
            <a:prstGeom prst="rect">
              <a:avLst/>
            </a:prstGeom>
          </p:spPr>
          <p:txBody>
            <a:bodyPr wrap="none">
              <a:spAutoFit/>
            </a:bodyPr>
            <a:lstStyle/>
            <a:p>
              <a:pPr>
                <a:spcBef>
                  <a:spcPts val="300"/>
                </a:spcBef>
                <a:spcAft>
                  <a:spcPts val="600"/>
                </a:spcAft>
              </a:pPr>
              <a:r>
                <a:rPr lang="en-US" u="sng" dirty="0">
                  <a:solidFill>
                    <a:srgbClr val="000000"/>
                  </a:solidFill>
                  <a:cs typeface="Salesforce Sans"/>
                </a:rPr>
                <a:t>Browser LEX</a:t>
              </a:r>
            </a:p>
          </p:txBody>
        </p:sp>
      </p:grpSp>
      <p:sp>
        <p:nvSpPr>
          <p:cNvPr id="15" name="TextBox 14">
            <a:extLst>
              <a:ext uri="{FF2B5EF4-FFF2-40B4-BE49-F238E27FC236}">
                <a16:creationId xmlns:a16="http://schemas.microsoft.com/office/drawing/2014/main" id="{20FA41B6-7E2C-584A-8889-6E5E5EDA84EE}"/>
              </a:ext>
            </a:extLst>
          </p:cNvPr>
          <p:cNvSpPr txBox="1"/>
          <p:nvPr/>
        </p:nvSpPr>
        <p:spPr>
          <a:xfrm>
            <a:off x="518195" y="1403656"/>
            <a:ext cx="644728" cy="400110"/>
          </a:xfrm>
          <a:prstGeom prst="rect">
            <a:avLst/>
          </a:prstGeom>
          <a:noFill/>
        </p:spPr>
        <p:txBody>
          <a:bodyPr wrap="none" rtlCol="0">
            <a:spAutoFit/>
          </a:bodyPr>
          <a:lstStyle/>
          <a:p>
            <a:pPr>
              <a:spcBef>
                <a:spcPts val="300"/>
              </a:spcBef>
              <a:spcAft>
                <a:spcPts val="600"/>
              </a:spcAft>
            </a:pPr>
            <a:r>
              <a:rPr lang="en-US" sz="2000" dirty="0">
                <a:solidFill>
                  <a:schemeClr val="accent2"/>
                </a:solidFill>
                <a:latin typeface="Salesforce Sans"/>
                <a:cs typeface="Salesforce Sans"/>
              </a:rPr>
              <a:t>LDS</a:t>
            </a:r>
          </a:p>
        </p:txBody>
      </p:sp>
      <p:grpSp>
        <p:nvGrpSpPr>
          <p:cNvPr id="16" name="Group 15">
            <a:extLst>
              <a:ext uri="{FF2B5EF4-FFF2-40B4-BE49-F238E27FC236}">
                <a16:creationId xmlns:a16="http://schemas.microsoft.com/office/drawing/2014/main" id="{78B8243A-6B06-EE44-B8E3-957293E3310A}"/>
              </a:ext>
            </a:extLst>
          </p:cNvPr>
          <p:cNvGrpSpPr/>
          <p:nvPr/>
        </p:nvGrpSpPr>
        <p:grpSpPr>
          <a:xfrm>
            <a:off x="321883" y="3623783"/>
            <a:ext cx="12188825" cy="800485"/>
            <a:chOff x="0" y="4021708"/>
            <a:chExt cx="12188825" cy="800485"/>
          </a:xfrm>
        </p:grpSpPr>
        <p:cxnSp>
          <p:nvCxnSpPr>
            <p:cNvPr id="17" name="Straight Connector 16">
              <a:extLst>
                <a:ext uri="{FF2B5EF4-FFF2-40B4-BE49-F238E27FC236}">
                  <a16:creationId xmlns:a16="http://schemas.microsoft.com/office/drawing/2014/main" id="{44B87CBA-EDAF-9F46-80B8-A96F67CDDB31}"/>
                </a:ext>
              </a:extLst>
            </p:cNvPr>
            <p:cNvCxnSpPr>
              <a:cxnSpLocks/>
            </p:cNvCxnSpPr>
            <p:nvPr/>
          </p:nvCxnSpPr>
          <p:spPr>
            <a:xfrm>
              <a:off x="0" y="4437316"/>
              <a:ext cx="12188825" cy="0"/>
            </a:xfrm>
            <a:prstGeom prst="line">
              <a:avLst/>
            </a:prstGeom>
            <a:ln w="22225" cmpd="sng">
              <a:solidFill>
                <a:schemeClr val="bg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A21B229-B341-0441-9433-CEC8791666F7}"/>
                </a:ext>
              </a:extLst>
            </p:cNvPr>
            <p:cNvGrpSpPr/>
            <p:nvPr/>
          </p:nvGrpSpPr>
          <p:grpSpPr>
            <a:xfrm>
              <a:off x="5158355" y="4021708"/>
              <a:ext cx="1503938" cy="800485"/>
              <a:chOff x="5158355" y="4192186"/>
              <a:chExt cx="1503938" cy="800485"/>
            </a:xfrm>
          </p:grpSpPr>
          <p:sp>
            <p:nvSpPr>
              <p:cNvPr id="19" name="TextBox 18">
                <a:extLst>
                  <a:ext uri="{FF2B5EF4-FFF2-40B4-BE49-F238E27FC236}">
                    <a16:creationId xmlns:a16="http://schemas.microsoft.com/office/drawing/2014/main" id="{3D157A43-BC50-FD4E-8767-63AAEAC3D316}"/>
                  </a:ext>
                </a:extLst>
              </p:cNvPr>
              <p:cNvSpPr txBox="1"/>
              <p:nvPr/>
            </p:nvSpPr>
            <p:spPr>
              <a:xfrm>
                <a:off x="5176433" y="4192186"/>
                <a:ext cx="1459054" cy="400110"/>
              </a:xfrm>
              <a:prstGeom prst="rect">
                <a:avLst/>
              </a:prstGeom>
              <a:noFill/>
            </p:spPr>
            <p:txBody>
              <a:bodyPr wrap="none" rtlCol="0">
                <a:spAutoFit/>
              </a:bodyPr>
              <a:lstStyle/>
              <a:p>
                <a:pPr>
                  <a:spcBef>
                    <a:spcPts val="300"/>
                  </a:spcBef>
                  <a:spcAft>
                    <a:spcPts val="600"/>
                  </a:spcAft>
                </a:pPr>
                <a:r>
                  <a:rPr lang="en-US" sz="2000" dirty="0">
                    <a:solidFill>
                      <a:schemeClr val="accent2"/>
                    </a:solidFill>
                    <a:latin typeface="Salesforce Sans"/>
                    <a:cs typeface="Salesforce Sans"/>
                  </a:rPr>
                  <a:t>Client Side</a:t>
                </a:r>
              </a:p>
            </p:txBody>
          </p:sp>
          <p:sp>
            <p:nvSpPr>
              <p:cNvPr id="20" name="TextBox 19">
                <a:extLst>
                  <a:ext uri="{FF2B5EF4-FFF2-40B4-BE49-F238E27FC236}">
                    <a16:creationId xmlns:a16="http://schemas.microsoft.com/office/drawing/2014/main" id="{7FB8D496-5BB2-8843-AD3D-4C59FF7F8687}"/>
                  </a:ext>
                </a:extLst>
              </p:cNvPr>
              <p:cNvSpPr txBox="1"/>
              <p:nvPr/>
            </p:nvSpPr>
            <p:spPr>
              <a:xfrm>
                <a:off x="5158355" y="4592561"/>
                <a:ext cx="1503938" cy="400110"/>
              </a:xfrm>
              <a:prstGeom prst="rect">
                <a:avLst/>
              </a:prstGeom>
              <a:noFill/>
            </p:spPr>
            <p:txBody>
              <a:bodyPr wrap="none" rtlCol="0">
                <a:spAutoFit/>
              </a:bodyPr>
              <a:lstStyle/>
              <a:p>
                <a:pPr>
                  <a:spcBef>
                    <a:spcPts val="300"/>
                  </a:spcBef>
                  <a:spcAft>
                    <a:spcPts val="600"/>
                  </a:spcAft>
                </a:pPr>
                <a:r>
                  <a:rPr lang="en-US" sz="2000" dirty="0">
                    <a:solidFill>
                      <a:schemeClr val="accent2"/>
                    </a:solidFill>
                    <a:latin typeface="Salesforce Sans"/>
                    <a:cs typeface="Salesforce Sans"/>
                  </a:rPr>
                  <a:t>Server Side</a:t>
                </a:r>
              </a:p>
            </p:txBody>
          </p:sp>
        </p:grpSp>
      </p:grpSp>
      <p:sp>
        <p:nvSpPr>
          <p:cNvPr id="21" name="Can 20">
            <a:extLst>
              <a:ext uri="{FF2B5EF4-FFF2-40B4-BE49-F238E27FC236}">
                <a16:creationId xmlns:a16="http://schemas.microsoft.com/office/drawing/2014/main" id="{65A4E195-B14C-3343-96E5-B38F39CFE580}"/>
              </a:ext>
            </a:extLst>
          </p:cNvPr>
          <p:cNvSpPr/>
          <p:nvPr/>
        </p:nvSpPr>
        <p:spPr>
          <a:xfrm>
            <a:off x="10895308" y="5492351"/>
            <a:ext cx="1038385" cy="1334855"/>
          </a:xfrm>
          <a:prstGeom prst="can">
            <a:avLst/>
          </a:prstGeom>
          <a:solidFill>
            <a:schemeClr val="bg1">
              <a:lumMod val="5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22" name="Rounded Rectangle 21">
            <a:extLst>
              <a:ext uri="{FF2B5EF4-FFF2-40B4-BE49-F238E27FC236}">
                <a16:creationId xmlns:a16="http://schemas.microsoft.com/office/drawing/2014/main" id="{5F01AC36-DA7E-7B4C-8066-7FF8DFB21F5B}"/>
              </a:ext>
            </a:extLst>
          </p:cNvPr>
          <p:cNvSpPr/>
          <p:nvPr/>
        </p:nvSpPr>
        <p:spPr>
          <a:xfrm>
            <a:off x="7921657" y="4650160"/>
            <a:ext cx="2679184" cy="1766138"/>
          </a:xfrm>
          <a:prstGeom prst="roundRect">
            <a:avLst/>
          </a:prstGeom>
          <a:solidFill>
            <a:schemeClr val="bg1">
              <a:lumMod val="6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23" name="TextBox 22">
            <a:extLst>
              <a:ext uri="{FF2B5EF4-FFF2-40B4-BE49-F238E27FC236}">
                <a16:creationId xmlns:a16="http://schemas.microsoft.com/office/drawing/2014/main" id="{5204C23F-11B3-6E42-A7D5-443144E8419A}"/>
              </a:ext>
            </a:extLst>
          </p:cNvPr>
          <p:cNvSpPr txBox="1"/>
          <p:nvPr/>
        </p:nvSpPr>
        <p:spPr>
          <a:xfrm>
            <a:off x="7921657" y="4672673"/>
            <a:ext cx="2175019" cy="400110"/>
          </a:xfrm>
          <a:prstGeom prst="rect">
            <a:avLst/>
          </a:prstGeom>
          <a:noFill/>
        </p:spPr>
        <p:txBody>
          <a:bodyPr wrap="none" rtlCol="0">
            <a:spAutoFit/>
          </a:bodyPr>
          <a:lstStyle/>
          <a:p>
            <a:pPr>
              <a:spcBef>
                <a:spcPts val="300"/>
              </a:spcBef>
              <a:spcAft>
                <a:spcPts val="600"/>
              </a:spcAft>
            </a:pPr>
            <a:r>
              <a:rPr lang="en-US" sz="2000" u="sng" dirty="0">
                <a:solidFill>
                  <a:srgbClr val="000000"/>
                </a:solidFill>
                <a:latin typeface="Salesforce Sans"/>
                <a:cs typeface="Salesforce Sans"/>
              </a:rPr>
              <a:t>Salesforce backend</a:t>
            </a:r>
          </a:p>
        </p:txBody>
      </p:sp>
      <p:grpSp>
        <p:nvGrpSpPr>
          <p:cNvPr id="24" name="Group 23">
            <a:extLst>
              <a:ext uri="{FF2B5EF4-FFF2-40B4-BE49-F238E27FC236}">
                <a16:creationId xmlns:a16="http://schemas.microsoft.com/office/drawing/2014/main" id="{1B6744B8-709B-E842-B43F-178A157A1E80}"/>
              </a:ext>
            </a:extLst>
          </p:cNvPr>
          <p:cNvGrpSpPr/>
          <p:nvPr/>
        </p:nvGrpSpPr>
        <p:grpSpPr>
          <a:xfrm>
            <a:off x="6416296" y="417851"/>
            <a:ext cx="3812584" cy="2495021"/>
            <a:chOff x="6416296" y="681317"/>
            <a:chExt cx="3812584" cy="2495021"/>
          </a:xfrm>
        </p:grpSpPr>
        <p:sp>
          <p:nvSpPr>
            <p:cNvPr id="25" name="Rounded Rectangle 24">
              <a:extLst>
                <a:ext uri="{FF2B5EF4-FFF2-40B4-BE49-F238E27FC236}">
                  <a16:creationId xmlns:a16="http://schemas.microsoft.com/office/drawing/2014/main" id="{35AADF62-7967-9C4C-93AA-24C7F23E5AFD}"/>
                </a:ext>
              </a:extLst>
            </p:cNvPr>
            <p:cNvSpPr/>
            <p:nvPr/>
          </p:nvSpPr>
          <p:spPr>
            <a:xfrm>
              <a:off x="6416296" y="681317"/>
              <a:ext cx="3812584" cy="2495021"/>
            </a:xfrm>
            <a:prstGeom prst="roundRect">
              <a:avLst/>
            </a:prstGeom>
            <a:solidFill>
              <a:schemeClr val="tx2">
                <a:lumMod val="60000"/>
                <a:lumOff val="40000"/>
              </a:schemeClr>
            </a:solidFill>
            <a:ln w="19050">
              <a:solidFill>
                <a:srgbClr val="FF0000"/>
              </a:solidFill>
              <a:prstDash val="dash"/>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26" name="TextBox 25">
              <a:extLst>
                <a:ext uri="{FF2B5EF4-FFF2-40B4-BE49-F238E27FC236}">
                  <a16:creationId xmlns:a16="http://schemas.microsoft.com/office/drawing/2014/main" id="{E526050D-CC3E-BF47-A695-06EB1F5754A3}"/>
                </a:ext>
              </a:extLst>
            </p:cNvPr>
            <p:cNvSpPr txBox="1"/>
            <p:nvPr/>
          </p:nvSpPr>
          <p:spPr>
            <a:xfrm>
              <a:off x="6587858" y="724248"/>
              <a:ext cx="1991251" cy="400110"/>
            </a:xfrm>
            <a:prstGeom prst="rect">
              <a:avLst/>
            </a:prstGeom>
            <a:noFill/>
          </p:spPr>
          <p:txBody>
            <a:bodyPr wrap="none" rtlCol="0">
              <a:spAutoFit/>
            </a:bodyPr>
            <a:lstStyle/>
            <a:p>
              <a:pPr>
                <a:spcBef>
                  <a:spcPts val="300"/>
                </a:spcBef>
                <a:spcAft>
                  <a:spcPts val="600"/>
                </a:spcAft>
              </a:pPr>
              <a:r>
                <a:rPr lang="en-US" sz="2000" u="sng" dirty="0">
                  <a:solidFill>
                    <a:srgbClr val="000000"/>
                  </a:solidFill>
                  <a:cs typeface="Salesforce Sans"/>
                </a:rPr>
                <a:t>VF Component</a:t>
              </a:r>
            </a:p>
          </p:txBody>
        </p:sp>
        <p:sp useBgFill="1">
          <p:nvSpPr>
            <p:cNvPr id="27" name="Rounded Rectangle 26">
              <a:extLst>
                <a:ext uri="{FF2B5EF4-FFF2-40B4-BE49-F238E27FC236}">
                  <a16:creationId xmlns:a16="http://schemas.microsoft.com/office/drawing/2014/main" id="{076C1BAC-5B79-B04A-9307-9271EC9ECB53}"/>
                </a:ext>
              </a:extLst>
            </p:cNvPr>
            <p:cNvSpPr/>
            <p:nvPr/>
          </p:nvSpPr>
          <p:spPr>
            <a:xfrm>
              <a:off x="6586215" y="1186350"/>
              <a:ext cx="3486555" cy="1865839"/>
            </a:xfrm>
            <a:prstGeom prst="roundRect">
              <a:avLst/>
            </a:prstGeom>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28" name="TextBox 27">
              <a:extLst>
                <a:ext uri="{FF2B5EF4-FFF2-40B4-BE49-F238E27FC236}">
                  <a16:creationId xmlns:a16="http://schemas.microsoft.com/office/drawing/2014/main" id="{CCC1EF9F-F849-B046-95C9-C37100482B8D}"/>
                </a:ext>
              </a:extLst>
            </p:cNvPr>
            <p:cNvSpPr txBox="1"/>
            <p:nvPr/>
          </p:nvSpPr>
          <p:spPr>
            <a:xfrm>
              <a:off x="6728923" y="1251298"/>
              <a:ext cx="2282997" cy="400110"/>
            </a:xfrm>
            <a:prstGeom prst="rect">
              <a:avLst/>
            </a:prstGeom>
            <a:noFill/>
          </p:spPr>
          <p:txBody>
            <a:bodyPr wrap="none" rtlCol="0">
              <a:spAutoFit/>
            </a:bodyPr>
            <a:lstStyle/>
            <a:p>
              <a:pPr>
                <a:spcBef>
                  <a:spcPts val="300"/>
                </a:spcBef>
                <a:spcAft>
                  <a:spcPts val="600"/>
                </a:spcAft>
              </a:pPr>
              <a:r>
                <a:rPr lang="en-US" sz="2000" dirty="0">
                  <a:solidFill>
                    <a:schemeClr val="accent2"/>
                  </a:solidFill>
                  <a:latin typeface="Salesforce Sans"/>
                  <a:cs typeface="Salesforce Sans"/>
                </a:rPr>
                <a:t>VF Page &lt;</a:t>
              </a:r>
              <a:r>
                <a:rPr lang="en-US" sz="2000" dirty="0" err="1">
                  <a:solidFill>
                    <a:schemeClr val="accent2"/>
                  </a:solidFill>
                  <a:latin typeface="Salesforce Sans"/>
                  <a:cs typeface="Salesforce Sans"/>
                </a:rPr>
                <a:t>iframe</a:t>
              </a:r>
              <a:r>
                <a:rPr lang="en-US" sz="2000" dirty="0">
                  <a:solidFill>
                    <a:schemeClr val="accent2"/>
                  </a:solidFill>
                  <a:latin typeface="Salesforce Sans"/>
                  <a:cs typeface="Salesforce Sans"/>
                </a:rPr>
                <a:t>&gt;</a:t>
              </a:r>
            </a:p>
          </p:txBody>
        </p:sp>
        <p:sp>
          <p:nvSpPr>
            <p:cNvPr id="29" name="TextBox 28">
              <a:extLst>
                <a:ext uri="{FF2B5EF4-FFF2-40B4-BE49-F238E27FC236}">
                  <a16:creationId xmlns:a16="http://schemas.microsoft.com/office/drawing/2014/main" id="{9B27664C-F933-B142-BD0F-F8E6ADEB6348}"/>
                </a:ext>
              </a:extLst>
            </p:cNvPr>
            <p:cNvSpPr txBox="1"/>
            <p:nvPr/>
          </p:nvSpPr>
          <p:spPr>
            <a:xfrm>
              <a:off x="6728923" y="1994152"/>
              <a:ext cx="3217547" cy="369332"/>
            </a:xfrm>
            <a:prstGeom prst="rect">
              <a:avLst/>
            </a:prstGeom>
            <a:noFill/>
          </p:spPr>
          <p:txBody>
            <a:bodyPr wrap="none" rtlCol="0">
              <a:spAutoFit/>
            </a:bodyPr>
            <a:lstStyle/>
            <a:p>
              <a:pPr>
                <a:spcBef>
                  <a:spcPts val="300"/>
                </a:spcBef>
                <a:spcAft>
                  <a:spcPts val="600"/>
                </a:spcAft>
              </a:pPr>
              <a:r>
                <a:rPr lang="en-US" b="1" dirty="0">
                  <a:solidFill>
                    <a:srgbClr val="25AC9C"/>
                  </a:solidFill>
                  <a:latin typeface="Monaco" pitchFamily="2" charset="77"/>
                </a:rPr>
                <a:t>&lt;</a:t>
              </a:r>
              <a:r>
                <a:rPr lang="en-US" b="1" dirty="0" err="1">
                  <a:solidFill>
                    <a:srgbClr val="25AC9C"/>
                  </a:solidFill>
                  <a:latin typeface="Monaco" pitchFamily="2" charset="77"/>
                </a:rPr>
                <a:t>apex:liveController</a:t>
              </a:r>
              <a:r>
                <a:rPr lang="en-US" b="1" dirty="0">
                  <a:solidFill>
                    <a:srgbClr val="25AC9C"/>
                  </a:solidFill>
                  <a:latin typeface="Monaco" pitchFamily="2" charset="77"/>
                </a:rPr>
                <a:t>/&gt;</a:t>
              </a:r>
              <a:endParaRPr lang="en-US" dirty="0">
                <a:solidFill>
                  <a:schemeClr val="accent2"/>
                </a:solidFill>
                <a:latin typeface="Salesforce Sans"/>
                <a:cs typeface="Salesforce Sans"/>
              </a:endParaRPr>
            </a:p>
          </p:txBody>
        </p:sp>
      </p:grpSp>
      <p:sp>
        <p:nvSpPr>
          <p:cNvPr id="30" name="TextBox 29">
            <a:extLst>
              <a:ext uri="{FF2B5EF4-FFF2-40B4-BE49-F238E27FC236}">
                <a16:creationId xmlns:a16="http://schemas.microsoft.com/office/drawing/2014/main" id="{FA361E1F-77E4-104F-93F3-54279F2DEEA3}"/>
              </a:ext>
            </a:extLst>
          </p:cNvPr>
          <p:cNvSpPr txBox="1"/>
          <p:nvPr/>
        </p:nvSpPr>
        <p:spPr>
          <a:xfrm>
            <a:off x="8845942" y="5564560"/>
            <a:ext cx="1527795" cy="707886"/>
          </a:xfrm>
          <a:prstGeom prst="rect">
            <a:avLst/>
          </a:prstGeom>
          <a:noFill/>
          <a:ln>
            <a:solidFill>
              <a:srgbClr val="000000"/>
            </a:solidFill>
          </a:ln>
        </p:spPr>
        <p:txBody>
          <a:bodyPr wrap="square" rtlCol="0">
            <a:spAutoFit/>
          </a:bodyPr>
          <a:lstStyle/>
          <a:p>
            <a:pPr>
              <a:spcBef>
                <a:spcPts val="300"/>
              </a:spcBef>
              <a:spcAft>
                <a:spcPts val="600"/>
              </a:spcAft>
            </a:pPr>
            <a:r>
              <a:rPr lang="en-US" sz="2000" dirty="0">
                <a:solidFill>
                  <a:schemeClr val="accent2"/>
                </a:solidFill>
                <a:latin typeface="Salesforce Sans"/>
                <a:cs typeface="Salesforce Sans"/>
              </a:rPr>
              <a:t>DB Hooks</a:t>
            </a:r>
            <a:br>
              <a:rPr lang="en-US" sz="2000" dirty="0">
                <a:solidFill>
                  <a:schemeClr val="accent2"/>
                </a:solidFill>
                <a:latin typeface="Salesforce Sans"/>
                <a:cs typeface="Salesforce Sans"/>
              </a:rPr>
            </a:br>
            <a:r>
              <a:rPr lang="en-US" sz="2000" dirty="0">
                <a:solidFill>
                  <a:schemeClr val="accent2"/>
                </a:solidFill>
                <a:latin typeface="Salesforce Sans"/>
                <a:cs typeface="Salesforce Sans"/>
              </a:rPr>
              <a:t>onCommit</a:t>
            </a:r>
          </a:p>
        </p:txBody>
      </p:sp>
      <p:cxnSp>
        <p:nvCxnSpPr>
          <p:cNvPr id="31" name="Straight Connector 30">
            <a:extLst>
              <a:ext uri="{FF2B5EF4-FFF2-40B4-BE49-F238E27FC236}">
                <a16:creationId xmlns:a16="http://schemas.microsoft.com/office/drawing/2014/main" id="{EEAD2D6E-8181-5A48-8F24-443589C032D7}"/>
              </a:ext>
            </a:extLst>
          </p:cNvPr>
          <p:cNvCxnSpPr>
            <a:cxnSpLocks/>
            <a:stCxn id="30" idx="3"/>
            <a:endCxn id="49" idx="1"/>
          </p:cNvCxnSpPr>
          <p:nvPr/>
        </p:nvCxnSpPr>
        <p:spPr>
          <a:xfrm>
            <a:off x="10373737" y="5918503"/>
            <a:ext cx="731195" cy="394549"/>
          </a:xfrm>
          <a:prstGeom prst="line">
            <a:avLst/>
          </a:prstGeom>
          <a:ln w="9525" cmpd="sng">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5CE7A61E-1759-B94F-B306-8CD17DEEE041}"/>
              </a:ext>
            </a:extLst>
          </p:cNvPr>
          <p:cNvGrpSpPr/>
          <p:nvPr/>
        </p:nvGrpSpPr>
        <p:grpSpPr>
          <a:xfrm>
            <a:off x="2858074" y="5445857"/>
            <a:ext cx="5987868" cy="1099201"/>
            <a:chOff x="2858074" y="5445857"/>
            <a:chExt cx="5987868" cy="1099201"/>
          </a:xfrm>
        </p:grpSpPr>
        <p:sp>
          <p:nvSpPr>
            <p:cNvPr id="33" name="Cloud 32">
              <a:extLst>
                <a:ext uri="{FF2B5EF4-FFF2-40B4-BE49-F238E27FC236}">
                  <a16:creationId xmlns:a16="http://schemas.microsoft.com/office/drawing/2014/main" id="{FCC439FF-DDC2-7947-BDD0-02C02D78D89B}"/>
                </a:ext>
              </a:extLst>
            </p:cNvPr>
            <p:cNvSpPr/>
            <p:nvPr/>
          </p:nvSpPr>
          <p:spPr>
            <a:xfrm>
              <a:off x="2858074" y="5445857"/>
              <a:ext cx="2774195" cy="1099201"/>
            </a:xfrm>
            <a:prstGeom prst="cloud">
              <a:avLst/>
            </a:prstGeom>
            <a:solidFill>
              <a:schemeClr val="tx1"/>
            </a:solidFill>
            <a:ln>
              <a:solidFill>
                <a:srgbClr val="00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Streaming API</a:t>
              </a:r>
            </a:p>
            <a:p>
              <a:pPr algn="ctr"/>
              <a:r>
                <a:rPr lang="en-US" sz="1400" dirty="0">
                  <a:latin typeface="Salesforce Sans"/>
                  <a:cs typeface="Salesforce Sans"/>
                </a:rPr>
                <a:t>Change Data Capture</a:t>
              </a:r>
            </a:p>
          </p:txBody>
        </p:sp>
        <p:cxnSp>
          <p:nvCxnSpPr>
            <p:cNvPr id="34" name="Straight Connector 33">
              <a:extLst>
                <a:ext uri="{FF2B5EF4-FFF2-40B4-BE49-F238E27FC236}">
                  <a16:creationId xmlns:a16="http://schemas.microsoft.com/office/drawing/2014/main" id="{960DAE36-2DCB-3844-8B41-A3C392398917}"/>
                </a:ext>
              </a:extLst>
            </p:cNvPr>
            <p:cNvCxnSpPr>
              <a:cxnSpLocks/>
              <a:endCxn id="30" idx="1"/>
            </p:cNvCxnSpPr>
            <p:nvPr/>
          </p:nvCxnSpPr>
          <p:spPr>
            <a:xfrm>
              <a:off x="5632269" y="5918503"/>
              <a:ext cx="3213673" cy="0"/>
            </a:xfrm>
            <a:prstGeom prst="line">
              <a:avLst/>
            </a:prstGeom>
            <a:ln w="25400" cmpd="sng">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4520606-9D29-8049-9C86-2474200981D8}"/>
                </a:ext>
              </a:extLst>
            </p:cNvPr>
            <p:cNvSpPr txBox="1"/>
            <p:nvPr/>
          </p:nvSpPr>
          <p:spPr>
            <a:xfrm>
              <a:off x="5798155" y="5548737"/>
              <a:ext cx="2100255" cy="338554"/>
            </a:xfrm>
            <a:prstGeom prst="rect">
              <a:avLst/>
            </a:prstGeom>
            <a:noFill/>
          </p:spPr>
          <p:txBody>
            <a:bodyPr wrap="none" rtlCol="0">
              <a:spAutoFit/>
            </a:bodyPr>
            <a:lstStyle/>
            <a:p>
              <a:pPr>
                <a:spcBef>
                  <a:spcPts val="300"/>
                </a:spcBef>
                <a:spcAft>
                  <a:spcPts val="600"/>
                </a:spcAft>
              </a:pPr>
              <a:r>
                <a:rPr lang="en-US" sz="1600" dirty="0">
                  <a:solidFill>
                    <a:schemeClr val="accent2"/>
                  </a:solidFill>
                  <a:latin typeface="Salesforce Sans"/>
                  <a:cs typeface="Salesforce Sans"/>
                </a:rPr>
                <a:t>(1) Record Changed</a:t>
              </a:r>
            </a:p>
          </p:txBody>
        </p:sp>
      </p:grpSp>
      <p:grpSp>
        <p:nvGrpSpPr>
          <p:cNvPr id="36" name="Group 35">
            <a:extLst>
              <a:ext uri="{FF2B5EF4-FFF2-40B4-BE49-F238E27FC236}">
                <a16:creationId xmlns:a16="http://schemas.microsoft.com/office/drawing/2014/main" id="{AF9DA190-B6C7-7B43-AD80-92B731055790}"/>
              </a:ext>
            </a:extLst>
          </p:cNvPr>
          <p:cNvGrpSpPr/>
          <p:nvPr/>
        </p:nvGrpSpPr>
        <p:grpSpPr>
          <a:xfrm>
            <a:off x="3580672" y="2406386"/>
            <a:ext cx="2835624" cy="816793"/>
            <a:chOff x="3580672" y="1764971"/>
            <a:chExt cx="2835624" cy="1691669"/>
          </a:xfrm>
        </p:grpSpPr>
        <p:cxnSp>
          <p:nvCxnSpPr>
            <p:cNvPr id="37" name="Elbow Connector 36">
              <a:extLst>
                <a:ext uri="{FF2B5EF4-FFF2-40B4-BE49-F238E27FC236}">
                  <a16:creationId xmlns:a16="http://schemas.microsoft.com/office/drawing/2014/main" id="{5514B208-59B3-4E42-92C8-F89876C2692F}"/>
                </a:ext>
              </a:extLst>
            </p:cNvPr>
            <p:cNvCxnSpPr>
              <a:cxnSpLocks/>
              <a:stCxn id="13" idx="3"/>
            </p:cNvCxnSpPr>
            <p:nvPr/>
          </p:nvCxnSpPr>
          <p:spPr>
            <a:xfrm flipV="1">
              <a:off x="3580672" y="1764971"/>
              <a:ext cx="2835624" cy="1487015"/>
            </a:xfrm>
            <a:prstGeom prst="bentConnector3">
              <a:avLst>
                <a:gd name="adj1" fmla="val 79274"/>
              </a:avLst>
            </a:prstGeom>
            <a:ln w="25400" cmpd="sng">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71D3DEF-09E4-1444-9E6C-5398D7208B2B}"/>
                </a:ext>
              </a:extLst>
            </p:cNvPr>
            <p:cNvSpPr txBox="1"/>
            <p:nvPr/>
          </p:nvSpPr>
          <p:spPr>
            <a:xfrm>
              <a:off x="3750591" y="3118086"/>
              <a:ext cx="2611648" cy="338554"/>
            </a:xfrm>
            <a:prstGeom prst="rect">
              <a:avLst/>
            </a:prstGeom>
            <a:noFill/>
          </p:spPr>
          <p:txBody>
            <a:bodyPr wrap="square" rtlCol="0">
              <a:spAutoFit/>
            </a:bodyPr>
            <a:lstStyle/>
            <a:p>
              <a:pPr>
                <a:spcBef>
                  <a:spcPts val="300"/>
                </a:spcBef>
                <a:spcAft>
                  <a:spcPts val="600"/>
                </a:spcAft>
              </a:pPr>
              <a:r>
                <a:rPr lang="en-US" sz="1600" dirty="0">
                  <a:solidFill>
                    <a:schemeClr val="accent2"/>
                  </a:solidFill>
                  <a:latin typeface="Salesforce Sans"/>
                  <a:cs typeface="Salesforce Sans"/>
                </a:rPr>
                <a:t>(3) Record Invalidation</a:t>
              </a:r>
            </a:p>
          </p:txBody>
        </p:sp>
      </p:grpSp>
      <p:grpSp>
        <p:nvGrpSpPr>
          <p:cNvPr id="39" name="Group 38">
            <a:extLst>
              <a:ext uri="{FF2B5EF4-FFF2-40B4-BE49-F238E27FC236}">
                <a16:creationId xmlns:a16="http://schemas.microsoft.com/office/drawing/2014/main" id="{ADC337D9-934F-B44C-AFB8-E3CB0BDAB5BE}"/>
              </a:ext>
            </a:extLst>
          </p:cNvPr>
          <p:cNvGrpSpPr/>
          <p:nvPr/>
        </p:nvGrpSpPr>
        <p:grpSpPr>
          <a:xfrm>
            <a:off x="8073922" y="2559209"/>
            <a:ext cx="1686680" cy="2090951"/>
            <a:chOff x="8073922" y="2559209"/>
            <a:chExt cx="1686680" cy="2090951"/>
          </a:xfrm>
        </p:grpSpPr>
        <p:cxnSp>
          <p:nvCxnSpPr>
            <p:cNvPr id="40" name="Straight Arrow Connector 39">
              <a:extLst>
                <a:ext uri="{FF2B5EF4-FFF2-40B4-BE49-F238E27FC236}">
                  <a16:creationId xmlns:a16="http://schemas.microsoft.com/office/drawing/2014/main" id="{2880E1E6-C1F6-CF4F-A861-169AEE9D2747}"/>
                </a:ext>
              </a:extLst>
            </p:cNvPr>
            <p:cNvCxnSpPr>
              <a:cxnSpLocks/>
            </p:cNvCxnSpPr>
            <p:nvPr/>
          </p:nvCxnSpPr>
          <p:spPr>
            <a:xfrm>
              <a:off x="8121114" y="2559209"/>
              <a:ext cx="0" cy="2090951"/>
            </a:xfrm>
            <a:prstGeom prst="straightConnector1">
              <a:avLst/>
            </a:prstGeom>
            <a:ln w="25400" cmpd="sng">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2F6E5AE-3853-E146-BA65-544C3A225D64}"/>
                </a:ext>
              </a:extLst>
            </p:cNvPr>
            <p:cNvSpPr txBox="1"/>
            <p:nvPr/>
          </p:nvSpPr>
          <p:spPr>
            <a:xfrm>
              <a:off x="8073922" y="4190784"/>
              <a:ext cx="1686680" cy="338554"/>
            </a:xfrm>
            <a:prstGeom prst="rect">
              <a:avLst/>
            </a:prstGeom>
            <a:noFill/>
          </p:spPr>
          <p:txBody>
            <a:bodyPr wrap="none" rtlCol="0">
              <a:spAutoFit/>
            </a:bodyPr>
            <a:lstStyle/>
            <a:p>
              <a:pPr>
                <a:spcBef>
                  <a:spcPts val="300"/>
                </a:spcBef>
                <a:spcAft>
                  <a:spcPts val="600"/>
                </a:spcAft>
              </a:pPr>
              <a:r>
                <a:rPr lang="en-US" sz="1600" dirty="0">
                  <a:solidFill>
                    <a:schemeClr val="accent2"/>
                  </a:solidFill>
                  <a:latin typeface="Salesforce Sans"/>
                  <a:cs typeface="Salesforce Sans"/>
                </a:rPr>
                <a:t>(4) Rerender VF</a:t>
              </a:r>
            </a:p>
          </p:txBody>
        </p:sp>
      </p:grpSp>
      <p:grpSp>
        <p:nvGrpSpPr>
          <p:cNvPr id="42" name="Group 41">
            <a:extLst>
              <a:ext uri="{FF2B5EF4-FFF2-40B4-BE49-F238E27FC236}">
                <a16:creationId xmlns:a16="http://schemas.microsoft.com/office/drawing/2014/main" id="{F6048655-7678-9649-8F51-400F009E2CA6}"/>
              </a:ext>
            </a:extLst>
          </p:cNvPr>
          <p:cNvGrpSpPr/>
          <p:nvPr/>
        </p:nvGrpSpPr>
        <p:grpSpPr>
          <a:xfrm>
            <a:off x="9779437" y="2559209"/>
            <a:ext cx="1779654" cy="2090951"/>
            <a:chOff x="9779437" y="2559209"/>
            <a:chExt cx="1779654" cy="2090951"/>
          </a:xfrm>
        </p:grpSpPr>
        <p:cxnSp>
          <p:nvCxnSpPr>
            <p:cNvPr id="43" name="Straight Connector 42">
              <a:extLst>
                <a:ext uri="{FF2B5EF4-FFF2-40B4-BE49-F238E27FC236}">
                  <a16:creationId xmlns:a16="http://schemas.microsoft.com/office/drawing/2014/main" id="{035270DC-6580-DC49-B746-C6816A6C2028}"/>
                </a:ext>
              </a:extLst>
            </p:cNvPr>
            <p:cNvCxnSpPr>
              <a:cxnSpLocks/>
            </p:cNvCxnSpPr>
            <p:nvPr/>
          </p:nvCxnSpPr>
          <p:spPr>
            <a:xfrm>
              <a:off x="9795486" y="2559209"/>
              <a:ext cx="0" cy="2090951"/>
            </a:xfrm>
            <a:prstGeom prst="line">
              <a:avLst/>
            </a:prstGeom>
            <a:ln w="25400" cmpd="sng">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B950FA-43C3-8947-8AC7-675AFAA19F77}"/>
                </a:ext>
              </a:extLst>
            </p:cNvPr>
            <p:cNvSpPr txBox="1"/>
            <p:nvPr/>
          </p:nvSpPr>
          <p:spPr>
            <a:xfrm>
              <a:off x="9779437" y="3033694"/>
              <a:ext cx="1779654" cy="338554"/>
            </a:xfrm>
            <a:prstGeom prst="rect">
              <a:avLst/>
            </a:prstGeom>
            <a:noFill/>
          </p:spPr>
          <p:txBody>
            <a:bodyPr wrap="none" rtlCol="0">
              <a:spAutoFit/>
            </a:bodyPr>
            <a:lstStyle/>
            <a:p>
              <a:pPr>
                <a:spcBef>
                  <a:spcPts val="300"/>
                </a:spcBef>
                <a:spcAft>
                  <a:spcPts val="600"/>
                </a:spcAft>
              </a:pPr>
              <a:r>
                <a:rPr lang="en-US" sz="1600" dirty="0">
                  <a:solidFill>
                    <a:schemeClr val="accent2"/>
                  </a:solidFill>
                  <a:latin typeface="Salesforce Sans"/>
                  <a:cs typeface="Salesforce Sans"/>
                </a:rPr>
                <a:t>(5) Update DOM</a:t>
              </a:r>
            </a:p>
          </p:txBody>
        </p:sp>
      </p:grpSp>
      <p:grpSp>
        <p:nvGrpSpPr>
          <p:cNvPr id="45" name="Group 44">
            <a:extLst>
              <a:ext uri="{FF2B5EF4-FFF2-40B4-BE49-F238E27FC236}">
                <a16:creationId xmlns:a16="http://schemas.microsoft.com/office/drawing/2014/main" id="{1CD4521A-B4CC-3C44-AE5F-84D3DF82FA55}"/>
              </a:ext>
            </a:extLst>
          </p:cNvPr>
          <p:cNvGrpSpPr/>
          <p:nvPr/>
        </p:nvGrpSpPr>
        <p:grpSpPr>
          <a:xfrm>
            <a:off x="867906" y="3371498"/>
            <a:ext cx="1998773" cy="2623959"/>
            <a:chOff x="867906" y="3371498"/>
            <a:chExt cx="1998773" cy="2623959"/>
          </a:xfrm>
        </p:grpSpPr>
        <p:cxnSp>
          <p:nvCxnSpPr>
            <p:cNvPr id="46" name="Straight Arrow Connector 77">
              <a:extLst>
                <a:ext uri="{FF2B5EF4-FFF2-40B4-BE49-F238E27FC236}">
                  <a16:creationId xmlns:a16="http://schemas.microsoft.com/office/drawing/2014/main" id="{EC350D07-BF34-B24D-9C2B-22449845BF9B}"/>
                </a:ext>
              </a:extLst>
            </p:cNvPr>
            <p:cNvCxnSpPr>
              <a:cxnSpLocks/>
              <a:endCxn id="33" idx="2"/>
            </p:cNvCxnSpPr>
            <p:nvPr/>
          </p:nvCxnSpPr>
          <p:spPr>
            <a:xfrm rot="16200000" flipH="1">
              <a:off x="555313" y="3684091"/>
              <a:ext cx="2623959" cy="1998773"/>
            </a:xfrm>
            <a:prstGeom prst="bentConnector2">
              <a:avLst/>
            </a:prstGeom>
            <a:ln w="25400" cmpd="sng">
              <a:solidFill>
                <a:schemeClr val="bg2"/>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2D04B0D-70D5-254D-A508-86A9DC4ECDCF}"/>
                </a:ext>
              </a:extLst>
            </p:cNvPr>
            <p:cNvSpPr txBox="1"/>
            <p:nvPr/>
          </p:nvSpPr>
          <p:spPr>
            <a:xfrm>
              <a:off x="974798" y="5562310"/>
              <a:ext cx="1846980" cy="338554"/>
            </a:xfrm>
            <a:prstGeom prst="rect">
              <a:avLst/>
            </a:prstGeom>
            <a:noFill/>
          </p:spPr>
          <p:txBody>
            <a:bodyPr wrap="none" rtlCol="0">
              <a:spAutoFit/>
            </a:bodyPr>
            <a:lstStyle/>
            <a:p>
              <a:pPr>
                <a:spcBef>
                  <a:spcPts val="300"/>
                </a:spcBef>
                <a:spcAft>
                  <a:spcPts val="600"/>
                </a:spcAft>
              </a:pPr>
              <a:r>
                <a:rPr lang="en-US" sz="1600" dirty="0">
                  <a:solidFill>
                    <a:schemeClr val="accent2"/>
                  </a:solidFill>
                  <a:latin typeface="Salesforce Sans"/>
                  <a:cs typeface="Salesforce Sans"/>
                </a:rPr>
                <a:t>(2) Push to Client</a:t>
              </a:r>
            </a:p>
          </p:txBody>
        </p:sp>
      </p:grpSp>
      <p:sp>
        <p:nvSpPr>
          <p:cNvPr id="48" name="TextBox 47">
            <a:extLst>
              <a:ext uri="{FF2B5EF4-FFF2-40B4-BE49-F238E27FC236}">
                <a16:creationId xmlns:a16="http://schemas.microsoft.com/office/drawing/2014/main" id="{D63C046A-EC32-594C-995F-8A0F73ADA0E3}"/>
              </a:ext>
            </a:extLst>
          </p:cNvPr>
          <p:cNvSpPr txBox="1"/>
          <p:nvPr/>
        </p:nvSpPr>
        <p:spPr>
          <a:xfrm>
            <a:off x="7780150" y="2160280"/>
            <a:ext cx="2154264" cy="401783"/>
          </a:xfrm>
          <a:prstGeom prst="rect">
            <a:avLst/>
          </a:prstGeom>
          <a:noFill/>
          <a:ln>
            <a:solidFill>
              <a:schemeClr val="dk1"/>
            </a:solidFill>
          </a:ln>
        </p:spPr>
        <p:txBody>
          <a:bodyPr wrap="square" rtlCol="0">
            <a:spAutoFit/>
          </a:bodyPr>
          <a:lstStyle/>
          <a:p>
            <a:pPr>
              <a:spcBef>
                <a:spcPts val="300"/>
              </a:spcBef>
              <a:spcAft>
                <a:spcPts val="600"/>
              </a:spcAft>
            </a:pPr>
            <a:r>
              <a:rPr lang="en-US" sz="2000" dirty="0">
                <a:solidFill>
                  <a:schemeClr val="accent2"/>
                </a:solidFill>
                <a:latin typeface="Salesforce Sans"/>
                <a:cs typeface="Salesforce Sans"/>
              </a:rPr>
              <a:t>JavaScript</a:t>
            </a:r>
          </a:p>
        </p:txBody>
      </p:sp>
      <p:sp>
        <p:nvSpPr>
          <p:cNvPr id="49" name="Rounded Rectangle 48">
            <a:extLst>
              <a:ext uri="{FF2B5EF4-FFF2-40B4-BE49-F238E27FC236}">
                <a16:creationId xmlns:a16="http://schemas.microsoft.com/office/drawing/2014/main" id="{1888D3BE-729B-6845-A559-FD65116F50D3}"/>
              </a:ext>
            </a:extLst>
          </p:cNvPr>
          <p:cNvSpPr/>
          <p:nvPr/>
        </p:nvSpPr>
        <p:spPr>
          <a:xfrm>
            <a:off x="11104932" y="5918503"/>
            <a:ext cx="650134" cy="789098"/>
          </a:xfrm>
          <a:prstGeom prst="roundRect">
            <a:avLst/>
          </a:prstGeom>
          <a:solidFill>
            <a:schemeClr val="bg1">
              <a:lumMod val="50000"/>
            </a:schemeClr>
          </a:solidFill>
          <a:ln w="19050">
            <a:solidFill>
              <a:srgbClr val="00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cxnSp>
        <p:nvCxnSpPr>
          <p:cNvPr id="50" name="Straight Connector 49">
            <a:extLst>
              <a:ext uri="{FF2B5EF4-FFF2-40B4-BE49-F238E27FC236}">
                <a16:creationId xmlns:a16="http://schemas.microsoft.com/office/drawing/2014/main" id="{369819FC-99EE-FB4F-B1C6-CEE843371013}"/>
              </a:ext>
            </a:extLst>
          </p:cNvPr>
          <p:cNvCxnSpPr>
            <a:cxnSpLocks/>
          </p:cNvCxnSpPr>
          <p:nvPr/>
        </p:nvCxnSpPr>
        <p:spPr>
          <a:xfrm>
            <a:off x="11104932" y="6172636"/>
            <a:ext cx="650134" cy="0"/>
          </a:xfrm>
          <a:prstGeom prst="line">
            <a:avLst/>
          </a:prstGeom>
          <a:ln w="9525" cmpd="sng">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0DA8653-DC60-A842-A48A-BBCB57E39FB6}"/>
              </a:ext>
            </a:extLst>
          </p:cNvPr>
          <p:cNvCxnSpPr>
            <a:cxnSpLocks/>
          </p:cNvCxnSpPr>
          <p:nvPr/>
        </p:nvCxnSpPr>
        <p:spPr>
          <a:xfrm>
            <a:off x="11104932" y="6426770"/>
            <a:ext cx="650134" cy="0"/>
          </a:xfrm>
          <a:prstGeom prst="line">
            <a:avLst/>
          </a:prstGeom>
          <a:ln w="9525" cmpd="sng">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BD980D3-1044-A043-A4EB-80A8C6D13D59}"/>
              </a:ext>
            </a:extLst>
          </p:cNvPr>
          <p:cNvCxnSpPr>
            <a:cxnSpLocks/>
            <a:stCxn id="49" idx="0"/>
            <a:endCxn id="49" idx="2"/>
          </p:cNvCxnSpPr>
          <p:nvPr/>
        </p:nvCxnSpPr>
        <p:spPr>
          <a:xfrm>
            <a:off x="11429999" y="5918503"/>
            <a:ext cx="0" cy="789098"/>
          </a:xfrm>
          <a:prstGeom prst="line">
            <a:avLst/>
          </a:prstGeom>
          <a:ln w="9525" cmpd="sng">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986BFAE-4515-8C42-897C-D8DD0E60ACD0}"/>
              </a:ext>
            </a:extLst>
          </p:cNvPr>
          <p:cNvSpPr txBox="1"/>
          <p:nvPr/>
        </p:nvSpPr>
        <p:spPr>
          <a:xfrm>
            <a:off x="671707" y="1803446"/>
            <a:ext cx="1445996" cy="313032"/>
          </a:xfrm>
          <a:prstGeom prst="rect">
            <a:avLst/>
          </a:prstGeom>
          <a:noFill/>
          <a:ln>
            <a:solidFill>
              <a:schemeClr val="dk1"/>
            </a:solidFill>
          </a:ln>
        </p:spPr>
        <p:txBody>
          <a:bodyPr wrap="square" rtlCol="0">
            <a:spAutoFit/>
          </a:bodyPr>
          <a:lstStyle/>
          <a:p>
            <a:pPr>
              <a:spcBef>
                <a:spcPts val="300"/>
              </a:spcBef>
              <a:spcAft>
                <a:spcPts val="600"/>
              </a:spcAft>
            </a:pPr>
            <a:r>
              <a:rPr lang="en-US" sz="1400" dirty="0">
                <a:solidFill>
                  <a:schemeClr val="accent2"/>
                </a:solidFill>
                <a:latin typeface="Salesforce Sans"/>
                <a:cs typeface="Salesforce Sans"/>
              </a:rPr>
              <a:t>Record Cache</a:t>
            </a:r>
          </a:p>
        </p:txBody>
      </p:sp>
      <p:grpSp>
        <p:nvGrpSpPr>
          <p:cNvPr id="55" name="Group 54">
            <a:extLst>
              <a:ext uri="{FF2B5EF4-FFF2-40B4-BE49-F238E27FC236}">
                <a16:creationId xmlns:a16="http://schemas.microsoft.com/office/drawing/2014/main" id="{8F8704D1-7861-4F47-96C5-B8CD522D68D2}"/>
              </a:ext>
            </a:extLst>
          </p:cNvPr>
          <p:cNvGrpSpPr/>
          <p:nvPr/>
        </p:nvGrpSpPr>
        <p:grpSpPr>
          <a:xfrm>
            <a:off x="9116018" y="0"/>
            <a:ext cx="1231306" cy="1298572"/>
            <a:chOff x="7847251" y="893"/>
            <a:chExt cx="1231306" cy="1298572"/>
          </a:xfrm>
        </p:grpSpPr>
        <p:grpSp>
          <p:nvGrpSpPr>
            <p:cNvPr id="56" name="Group 55">
              <a:extLst>
                <a:ext uri="{FF2B5EF4-FFF2-40B4-BE49-F238E27FC236}">
                  <a16:creationId xmlns:a16="http://schemas.microsoft.com/office/drawing/2014/main" id="{824DC3CF-0471-5348-A14B-E60C82BD430E}"/>
                </a:ext>
              </a:extLst>
            </p:cNvPr>
            <p:cNvGrpSpPr/>
            <p:nvPr/>
          </p:nvGrpSpPr>
          <p:grpSpPr>
            <a:xfrm>
              <a:off x="7847251" y="893"/>
              <a:ext cx="1231306" cy="1298572"/>
              <a:chOff x="17534474" y="0"/>
              <a:chExt cx="2463254" cy="2597820"/>
            </a:xfrm>
          </p:grpSpPr>
          <p:sp>
            <p:nvSpPr>
              <p:cNvPr id="58" name="Shadow">
                <a:extLst>
                  <a:ext uri="{FF2B5EF4-FFF2-40B4-BE49-F238E27FC236}">
                    <a16:creationId xmlns:a16="http://schemas.microsoft.com/office/drawing/2014/main" id="{D8348CA3-A602-DF4F-958B-66D3D1D68DCE}"/>
                  </a:ext>
                </a:extLst>
              </p:cNvPr>
              <p:cNvSpPr/>
              <p:nvPr/>
            </p:nvSpPr>
            <p:spPr>
              <a:xfrm>
                <a:off x="17583932" y="0"/>
                <a:ext cx="2355214" cy="2597820"/>
              </a:xfrm>
              <a:custGeom>
                <a:avLst/>
                <a:gdLst>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672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6988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140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292 h 21600"/>
                  <a:gd name="connsiteX4" fmla="*/ 21635 w 21684"/>
                  <a:gd name="connsiteY4" fmla="*/ 0 h 21600"/>
                  <a:gd name="connsiteX5" fmla="*/ 84 w 21684"/>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84" h="21600" extrusionOk="0">
                    <a:moveTo>
                      <a:pt x="84" y="0"/>
                    </a:moveTo>
                    <a:cubicBezTo>
                      <a:pt x="56" y="5739"/>
                      <a:pt x="28" y="11477"/>
                      <a:pt x="0" y="17216"/>
                    </a:cubicBezTo>
                    <a:lnTo>
                      <a:pt x="10885" y="21600"/>
                    </a:lnTo>
                    <a:lnTo>
                      <a:pt x="21684" y="17292"/>
                    </a:lnTo>
                    <a:cubicBezTo>
                      <a:pt x="21668" y="11401"/>
                      <a:pt x="21651" y="5891"/>
                      <a:pt x="21635" y="0"/>
                    </a:cubicBezTo>
                    <a:lnTo>
                      <a:pt x="84" y="0"/>
                    </a:lnTo>
                    <a:close/>
                  </a:path>
                </a:pathLst>
              </a:custGeom>
              <a:solidFill>
                <a:schemeClr val="bg1"/>
              </a:solidFill>
              <a:ln w="12700" cap="flat">
                <a:noFill/>
                <a:miter lim="400000"/>
              </a:ln>
              <a:effectLst>
                <a:outerShdw blurRad="63500" dist="38100" dir="5400000" rotWithShape="0">
                  <a:srgbClr val="000000">
                    <a:alpha val="60000"/>
                  </a:srgbClr>
                </a:outerShdw>
              </a:effectLst>
            </p:spPr>
            <p:txBody>
              <a:bodyPr wrap="square" lIns="38090" tIns="38090" rIns="38090" bIns="38090" numCol="1" anchor="ctr">
                <a:noAutofit/>
              </a:bodyPr>
              <a:lstStyle/>
              <a:p>
                <a:pPr algn="ctr">
                  <a:spcBef>
                    <a:spcPts val="450"/>
                  </a:spcBef>
                </a:pPr>
                <a:endParaRPr sz="1200"/>
              </a:p>
            </p:txBody>
          </p:sp>
          <p:sp>
            <p:nvSpPr>
              <p:cNvPr id="59" name="Banner">
                <a:extLst>
                  <a:ext uri="{FF2B5EF4-FFF2-40B4-BE49-F238E27FC236}">
                    <a16:creationId xmlns:a16="http://schemas.microsoft.com/office/drawing/2014/main" id="{C29E52E2-2D02-5846-A020-860F10976E71}"/>
                  </a:ext>
                </a:extLst>
              </p:cNvPr>
              <p:cNvSpPr/>
              <p:nvPr/>
            </p:nvSpPr>
            <p:spPr>
              <a:xfrm>
                <a:off x="17534474" y="0"/>
                <a:ext cx="2463254" cy="25978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72"/>
                    </a:lnTo>
                    <a:lnTo>
                      <a:pt x="10801" y="21600"/>
                    </a:lnTo>
                    <a:lnTo>
                      <a:pt x="21600" y="17672"/>
                    </a:lnTo>
                    <a:lnTo>
                      <a:pt x="21551" y="0"/>
                    </a:lnTo>
                    <a:lnTo>
                      <a:pt x="0" y="0"/>
                    </a:lnTo>
                    <a:close/>
                  </a:path>
                </a:pathLst>
              </a:custGeom>
              <a:gradFill flip="none" rotWithShape="1">
                <a:gsLst>
                  <a:gs pos="0">
                    <a:srgbClr val="3BB3BA"/>
                  </a:gs>
                  <a:gs pos="100000">
                    <a:srgbClr val="34A0A7">
                      <a:lumMod val="80000"/>
                    </a:srgbClr>
                  </a:gs>
                </a:gsLst>
                <a:lin ang="5400000" scaled="0"/>
              </a:gradFill>
              <a:ln w="12700" cap="flat">
                <a:noFill/>
                <a:miter lim="400000"/>
              </a:ln>
              <a:effectLst/>
            </p:spPr>
            <p:txBody>
              <a:bodyPr wrap="square" lIns="38090" tIns="38090" rIns="38090" bIns="38090" numCol="1" anchor="ctr">
                <a:noAutofit/>
              </a:bodyPr>
              <a:lstStyle/>
              <a:p>
                <a:pPr algn="ctr">
                  <a:spcBef>
                    <a:spcPts val="450"/>
                  </a:spcBef>
                </a:pPr>
                <a:endParaRPr sz="1200" dirty="0"/>
              </a:p>
            </p:txBody>
          </p:sp>
        </p:grpSp>
        <p:sp>
          <p:nvSpPr>
            <p:cNvPr id="57" name="Generally Available 2019">
              <a:extLst>
                <a:ext uri="{FF2B5EF4-FFF2-40B4-BE49-F238E27FC236}">
                  <a16:creationId xmlns:a16="http://schemas.microsoft.com/office/drawing/2014/main" id="{181858F0-3D31-9F47-B540-884228742322}"/>
                </a:ext>
              </a:extLst>
            </p:cNvPr>
            <p:cNvSpPr txBox="1"/>
            <p:nvPr/>
          </p:nvSpPr>
          <p:spPr>
            <a:xfrm>
              <a:off x="7926465" y="537765"/>
              <a:ext cx="1072878" cy="523220"/>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nchor="b">
              <a:spAutoFit/>
            </a:bodyPr>
            <a:lstStyle>
              <a:defPPr>
                <a:defRPr lang="en-US"/>
              </a:defPPr>
              <a:lvl1pPr algn="ctr">
                <a:lnSpc>
                  <a:spcPct val="90000"/>
                </a:lnSpc>
                <a:spcBef>
                  <a:spcPts val="300"/>
                </a:spcBef>
                <a:spcAft>
                  <a:spcPts val="600"/>
                </a:spcAft>
                <a:defRPr sz="1400">
                  <a:solidFill>
                    <a:schemeClr val="bg1"/>
                  </a:solidFill>
                  <a:latin typeface="Salesforce Sans"/>
                  <a:cs typeface="Salesforce Sans"/>
                </a:defRPr>
              </a:lvl1pPr>
            </a:lstStyle>
            <a:p>
              <a:pPr>
                <a:lnSpc>
                  <a:spcPct val="100000"/>
                </a:lnSpc>
              </a:pPr>
              <a:r>
                <a:rPr lang="en-US" dirty="0"/>
                <a:t>Open Pilot</a:t>
              </a:r>
              <a:br>
                <a:rPr dirty="0"/>
              </a:br>
              <a:r>
                <a:rPr lang="en-US" b="1" dirty="0"/>
                <a:t>Summer ‘</a:t>
              </a:r>
              <a:r>
                <a:rPr b="1" dirty="0"/>
                <a:t>19</a:t>
              </a:r>
            </a:p>
          </p:txBody>
        </p:sp>
      </p:grpSp>
    </p:spTree>
    <p:extLst>
      <p:ext uri="{BB962C8B-B14F-4D97-AF65-F5344CB8AC3E}">
        <p14:creationId xmlns:p14="http://schemas.microsoft.com/office/powerpoint/2010/main" val="715946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righ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down)">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up)">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down)">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5DACE-62B8-F742-8EF9-201398540AB9}"/>
              </a:ext>
            </a:extLst>
          </p:cNvPr>
          <p:cNvSpPr>
            <a:spLocks noGrp="1"/>
          </p:cNvSpPr>
          <p:nvPr>
            <p:ph type="title"/>
          </p:nvPr>
        </p:nvSpPr>
        <p:spPr>
          <a:xfrm>
            <a:off x="571435" y="136904"/>
            <a:ext cx="11045952" cy="990119"/>
          </a:xfrm>
        </p:spPr>
        <p:txBody>
          <a:bodyPr/>
          <a:lstStyle/>
          <a:p>
            <a:r>
              <a:rPr lang="en-US" dirty="0"/>
              <a:t>Lightning Data Services (LDS)</a:t>
            </a:r>
          </a:p>
        </p:txBody>
      </p:sp>
      <p:sp>
        <p:nvSpPr>
          <p:cNvPr id="2" name="Content Placeholder 1">
            <a:extLst>
              <a:ext uri="{FF2B5EF4-FFF2-40B4-BE49-F238E27FC236}">
                <a16:creationId xmlns:a16="http://schemas.microsoft.com/office/drawing/2014/main" id="{1FD17CBF-5D34-484D-BCBE-27397F9D821F}"/>
              </a:ext>
            </a:extLst>
          </p:cNvPr>
          <p:cNvSpPr>
            <a:spLocks noGrp="1"/>
          </p:cNvSpPr>
          <p:nvPr>
            <p:ph sz="quarter" idx="11"/>
          </p:nvPr>
        </p:nvSpPr>
        <p:spPr/>
        <p:txBody>
          <a:bodyPr/>
          <a:lstStyle/>
          <a:p>
            <a:r>
              <a:rPr lang="en-US" dirty="0"/>
              <a:t>LDS is the client-side data store used in Lightning, the code behind most of the UI.</a:t>
            </a:r>
          </a:p>
          <a:p>
            <a:pPr marL="342900" indent="-342900">
              <a:buFont typeface="Arial" panose="020B0604020202020204" pitchFamily="34" charset="0"/>
              <a:buChar char="•"/>
            </a:pPr>
            <a:r>
              <a:rPr lang="en-US" dirty="0"/>
              <a:t>Built-in Lightning components.</a:t>
            </a:r>
          </a:p>
          <a:p>
            <a:pPr marL="342900" indent="-342900">
              <a:buFont typeface="Arial" panose="020B0604020202020204" pitchFamily="34" charset="0"/>
              <a:buChar char="•"/>
            </a:pPr>
            <a:r>
              <a:rPr lang="en-US" dirty="0"/>
              <a:t>&lt;</a:t>
            </a:r>
            <a:r>
              <a:rPr lang="en-US" dirty="0" err="1"/>
              <a:t>force:recordData</a:t>
            </a:r>
            <a:r>
              <a:rPr lang="en-US" dirty="0"/>
              <a:t>/&gt; for custom components.</a:t>
            </a:r>
          </a:p>
          <a:p>
            <a:pPr marL="342900" indent="-342900">
              <a:buFont typeface="Arial" panose="020B0604020202020204" pitchFamily="34" charset="0"/>
              <a:buChar char="•"/>
            </a:pPr>
            <a:r>
              <a:rPr lang="en-US" dirty="0"/>
              <a:t>@wire(</a:t>
            </a:r>
            <a:r>
              <a:rPr lang="en-US" dirty="0" err="1"/>
              <a:t>getRecord</a:t>
            </a:r>
            <a:r>
              <a:rPr lang="en-US" dirty="0"/>
              <a:t>) and @wire(</a:t>
            </a:r>
            <a:r>
              <a:rPr lang="en-US" dirty="0" err="1"/>
              <a:t>getRecordUi</a:t>
            </a:r>
            <a:r>
              <a:rPr lang="en-US" dirty="0"/>
              <a:t>) for LWC components.</a:t>
            </a:r>
          </a:p>
          <a:p>
            <a:pPr marL="342900" indent="-342900">
              <a:buFont typeface="Arial" panose="020B0604020202020204" pitchFamily="34" charset="0"/>
              <a:buChar char="•"/>
            </a:pPr>
            <a:r>
              <a:rPr lang="en-US" dirty="0"/>
              <a:t>And now &lt;</a:t>
            </a:r>
            <a:r>
              <a:rPr lang="en-US" dirty="0" err="1"/>
              <a:t>apex:liveController</a:t>
            </a:r>
            <a:r>
              <a:rPr lang="en-US" dirty="0"/>
              <a:t>&gt; in Visualforce!</a:t>
            </a:r>
          </a:p>
        </p:txBody>
      </p:sp>
      <p:sp>
        <p:nvSpPr>
          <p:cNvPr id="9" name="Text Placeholder 8">
            <a:extLst>
              <a:ext uri="{FF2B5EF4-FFF2-40B4-BE49-F238E27FC236}">
                <a16:creationId xmlns:a16="http://schemas.microsoft.com/office/drawing/2014/main" id="{7672B998-214A-704E-B0BE-4B7B6C23D229}"/>
              </a:ext>
            </a:extLst>
          </p:cNvPr>
          <p:cNvSpPr>
            <a:spLocks noGrp="1"/>
          </p:cNvSpPr>
          <p:nvPr>
            <p:ph type="body" sz="quarter" idx="16"/>
          </p:nvPr>
        </p:nvSpPr>
        <p:spPr/>
        <p:txBody>
          <a:bodyPr/>
          <a:lstStyle/>
          <a:p>
            <a:endParaRPr lang="en-US"/>
          </a:p>
        </p:txBody>
      </p:sp>
      <p:sp>
        <p:nvSpPr>
          <p:cNvPr id="5" name="Footer Placeholder 4">
            <a:extLst>
              <a:ext uri="{FF2B5EF4-FFF2-40B4-BE49-F238E27FC236}">
                <a16:creationId xmlns:a16="http://schemas.microsoft.com/office/drawing/2014/main" id="{A0FFC6AC-762B-4145-93BA-77693A64D5DC}"/>
              </a:ext>
            </a:extLst>
          </p:cNvPr>
          <p:cNvSpPr>
            <a:spLocks noGrp="1"/>
          </p:cNvSpPr>
          <p:nvPr>
            <p:ph type="ftr" sz="quarter" idx="3"/>
          </p:nvPr>
        </p:nvSpPr>
        <p:spPr/>
        <p:txBody>
          <a:bodyPr/>
          <a:lstStyle/>
          <a:p>
            <a:endParaRPr lang="en-US" dirty="0"/>
          </a:p>
        </p:txBody>
      </p:sp>
      <p:pic>
        <p:nvPicPr>
          <p:cNvPr id="10" name="Shape 914">
            <a:extLst>
              <a:ext uri="{FF2B5EF4-FFF2-40B4-BE49-F238E27FC236}">
                <a16:creationId xmlns:a16="http://schemas.microsoft.com/office/drawing/2014/main" id="{89B45B76-57E8-AE48-9D19-5EBC2C04E307}"/>
              </a:ext>
            </a:extLst>
          </p:cNvPr>
          <p:cNvPicPr preferRelativeResize="0"/>
          <p:nvPr/>
        </p:nvPicPr>
        <p:blipFill>
          <a:blip r:embed="rId2">
            <a:extLst>
              <a:ext uri="{28A0092B-C50C-407E-A947-70E740481C1C}">
                <a14:useLocalDpi xmlns:a14="http://schemas.microsoft.com/office/drawing/2010/main" val="0"/>
              </a:ext>
            </a:extLst>
          </a:blip>
          <a:stretch>
            <a:fillRect/>
          </a:stretch>
        </p:blipFill>
        <p:spPr>
          <a:xfrm>
            <a:off x="7904713" y="3586986"/>
            <a:ext cx="1637985" cy="567900"/>
          </a:xfrm>
          <a:prstGeom prst="rect">
            <a:avLst/>
          </a:prstGeom>
          <a:noFill/>
          <a:ln>
            <a:noFill/>
          </a:ln>
        </p:spPr>
      </p:pic>
      <p:pic>
        <p:nvPicPr>
          <p:cNvPr id="11" name="Platform.png">
            <a:extLst>
              <a:ext uri="{FF2B5EF4-FFF2-40B4-BE49-F238E27FC236}">
                <a16:creationId xmlns:a16="http://schemas.microsoft.com/office/drawing/2014/main" id="{BDFD3C87-6E1C-8F42-91A9-61A43BA8AC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73015" y="2031380"/>
            <a:ext cx="679582" cy="679582"/>
          </a:xfrm>
          <a:prstGeom prst="rect">
            <a:avLst/>
          </a:prstGeom>
          <a:ln w="12700">
            <a:miter lim="400000"/>
          </a:ln>
        </p:spPr>
      </p:pic>
      <p:pic>
        <p:nvPicPr>
          <p:cNvPr id="12" name="Picture 11">
            <a:extLst>
              <a:ext uri="{FF2B5EF4-FFF2-40B4-BE49-F238E27FC236}">
                <a16:creationId xmlns:a16="http://schemas.microsoft.com/office/drawing/2014/main" id="{DF299654-0B3F-8E4B-87B6-06AB229107D4}"/>
              </a:ext>
            </a:extLst>
          </p:cNvPr>
          <p:cNvPicPr>
            <a:picLocks noChangeAspect="1"/>
          </p:cNvPicPr>
          <p:nvPr/>
        </p:nvPicPr>
        <p:blipFill>
          <a:blip r:embed="rId5"/>
          <a:stretch>
            <a:fillRect/>
          </a:stretch>
        </p:blipFill>
        <p:spPr>
          <a:xfrm>
            <a:off x="7253176" y="2094946"/>
            <a:ext cx="1682749" cy="552450"/>
          </a:xfrm>
          <a:prstGeom prst="rect">
            <a:avLst/>
          </a:prstGeom>
        </p:spPr>
      </p:pic>
      <p:sp>
        <p:nvSpPr>
          <p:cNvPr id="25" name="TextBox 24">
            <a:extLst>
              <a:ext uri="{FF2B5EF4-FFF2-40B4-BE49-F238E27FC236}">
                <a16:creationId xmlns:a16="http://schemas.microsoft.com/office/drawing/2014/main" id="{FAD52776-99FA-764F-8821-A8570D6F6C95}"/>
              </a:ext>
            </a:extLst>
          </p:cNvPr>
          <p:cNvSpPr txBox="1"/>
          <p:nvPr/>
        </p:nvSpPr>
        <p:spPr>
          <a:xfrm>
            <a:off x="7480912" y="4603352"/>
            <a:ext cx="2976329" cy="1669688"/>
          </a:xfrm>
          <a:prstGeom prst="rect">
            <a:avLst/>
          </a:prstGeom>
          <a:noFill/>
        </p:spPr>
        <p:txBody>
          <a:bodyPr wrap="square" rtlCol="0">
            <a:spAutoFit/>
          </a:bodyPr>
          <a:lstStyle/>
          <a:p>
            <a:pPr marL="342900" indent="-342900">
              <a:spcBef>
                <a:spcPts val="300"/>
              </a:spcBef>
              <a:spcAft>
                <a:spcPts val="600"/>
              </a:spcAft>
              <a:buFont typeface="Arial" panose="020B0604020202020204" pitchFamily="34" charset="0"/>
              <a:buChar char="•"/>
            </a:pPr>
            <a:r>
              <a:rPr lang="en-US" sz="2000" dirty="0">
                <a:solidFill>
                  <a:schemeClr val="accent2"/>
                </a:solidFill>
                <a:latin typeface="Salesforce Sans"/>
                <a:cs typeface="Salesforce Sans"/>
              </a:rPr>
              <a:t>Apex triggers</a:t>
            </a:r>
          </a:p>
          <a:p>
            <a:pPr marL="342900" indent="-342900">
              <a:spcBef>
                <a:spcPts val="300"/>
              </a:spcBef>
              <a:spcAft>
                <a:spcPts val="600"/>
              </a:spcAft>
              <a:buFont typeface="Arial" panose="020B0604020202020204" pitchFamily="34" charset="0"/>
              <a:buChar char="•"/>
            </a:pPr>
            <a:r>
              <a:rPr lang="en-US" sz="2000" dirty="0">
                <a:solidFill>
                  <a:schemeClr val="accent2"/>
                </a:solidFill>
                <a:latin typeface="Salesforce Sans"/>
                <a:cs typeface="Salesforce Sans"/>
              </a:rPr>
              <a:t>Roll-up summary fields</a:t>
            </a:r>
          </a:p>
          <a:p>
            <a:pPr marL="342900" indent="-342900">
              <a:spcBef>
                <a:spcPts val="300"/>
              </a:spcBef>
              <a:spcAft>
                <a:spcPts val="600"/>
              </a:spcAft>
              <a:buFont typeface="Arial" panose="020B0604020202020204" pitchFamily="34" charset="0"/>
              <a:buChar char="•"/>
            </a:pPr>
            <a:r>
              <a:rPr lang="en-US" sz="2000" dirty="0">
                <a:solidFill>
                  <a:schemeClr val="accent2"/>
                </a:solidFill>
                <a:latin typeface="Salesforce Sans"/>
                <a:cs typeface="Salesforce Sans"/>
              </a:rPr>
              <a:t>Process builder</a:t>
            </a:r>
          </a:p>
          <a:p>
            <a:pPr marL="342900" indent="-342900">
              <a:spcBef>
                <a:spcPts val="300"/>
              </a:spcBef>
              <a:spcAft>
                <a:spcPts val="600"/>
              </a:spcAft>
              <a:buFont typeface="Arial" panose="020B0604020202020204" pitchFamily="34" charset="0"/>
              <a:buChar char="•"/>
            </a:pPr>
            <a:r>
              <a:rPr lang="en-US" sz="2000" dirty="0">
                <a:solidFill>
                  <a:schemeClr val="accent2"/>
                </a:solidFill>
                <a:latin typeface="Salesforce Sans"/>
                <a:cs typeface="Salesforce Sans"/>
              </a:rPr>
              <a:t>API updates</a:t>
            </a:r>
          </a:p>
        </p:txBody>
      </p:sp>
      <p:sp>
        <p:nvSpPr>
          <p:cNvPr id="42" name="Freeform 41">
            <a:extLst>
              <a:ext uri="{FF2B5EF4-FFF2-40B4-BE49-F238E27FC236}">
                <a16:creationId xmlns:a16="http://schemas.microsoft.com/office/drawing/2014/main" id="{B133DC69-652C-A742-8B13-791523A5FDE8}"/>
              </a:ext>
            </a:extLst>
          </p:cNvPr>
          <p:cNvSpPr/>
          <p:nvPr/>
        </p:nvSpPr>
        <p:spPr>
          <a:xfrm>
            <a:off x="6559623" y="4021393"/>
            <a:ext cx="1158700" cy="1415845"/>
          </a:xfrm>
          <a:custGeom>
            <a:avLst/>
            <a:gdLst>
              <a:gd name="connsiteX0" fmla="*/ 1065435 w 1065435"/>
              <a:gd name="connsiteY0" fmla="*/ 83749 h 1499594"/>
              <a:gd name="connsiteX1" fmla="*/ 131370 w 1065435"/>
              <a:gd name="connsiteY1" fmla="*/ 113245 h 1499594"/>
              <a:gd name="connsiteX2" fmla="*/ 72377 w 1065435"/>
              <a:gd name="connsiteY2" fmla="*/ 1184961 h 1499594"/>
              <a:gd name="connsiteX3" fmla="*/ 750802 w 1065435"/>
              <a:gd name="connsiteY3" fmla="*/ 1499594 h 1499594"/>
              <a:gd name="connsiteX0" fmla="*/ 1086556 w 1086556"/>
              <a:gd name="connsiteY0" fmla="*/ 26195 h 1442040"/>
              <a:gd name="connsiteX1" fmla="*/ 113162 w 1086556"/>
              <a:gd name="connsiteY1" fmla="*/ 232671 h 1442040"/>
              <a:gd name="connsiteX2" fmla="*/ 93498 w 1086556"/>
              <a:gd name="connsiteY2" fmla="*/ 1127407 h 1442040"/>
              <a:gd name="connsiteX3" fmla="*/ 771923 w 1086556"/>
              <a:gd name="connsiteY3" fmla="*/ 1442040 h 1442040"/>
              <a:gd name="connsiteX0" fmla="*/ 1136033 w 1136033"/>
              <a:gd name="connsiteY0" fmla="*/ 27674 h 1443519"/>
              <a:gd name="connsiteX1" fmla="*/ 162639 w 1136033"/>
              <a:gd name="connsiteY1" fmla="*/ 234150 h 1443519"/>
              <a:gd name="connsiteX2" fmla="*/ 64317 w 1136033"/>
              <a:gd name="connsiteY2" fmla="*/ 1197712 h 1443519"/>
              <a:gd name="connsiteX3" fmla="*/ 821400 w 1136033"/>
              <a:gd name="connsiteY3" fmla="*/ 1443519 h 1443519"/>
              <a:gd name="connsiteX0" fmla="*/ 1193034 w 1193034"/>
              <a:gd name="connsiteY0" fmla="*/ 11900 h 1427745"/>
              <a:gd name="connsiteX1" fmla="*/ 111485 w 1193034"/>
              <a:gd name="connsiteY1" fmla="*/ 444518 h 1427745"/>
              <a:gd name="connsiteX2" fmla="*/ 121318 w 1193034"/>
              <a:gd name="connsiteY2" fmla="*/ 1181938 h 1427745"/>
              <a:gd name="connsiteX3" fmla="*/ 878401 w 1193034"/>
              <a:gd name="connsiteY3" fmla="*/ 1427745 h 1427745"/>
              <a:gd name="connsiteX0" fmla="*/ 1169425 w 1169425"/>
              <a:gd name="connsiteY0" fmla="*/ 14954 h 1430799"/>
              <a:gd name="connsiteX1" fmla="*/ 127205 w 1169425"/>
              <a:gd name="connsiteY1" fmla="*/ 368914 h 1430799"/>
              <a:gd name="connsiteX2" fmla="*/ 97709 w 1169425"/>
              <a:gd name="connsiteY2" fmla="*/ 1184992 h 1430799"/>
              <a:gd name="connsiteX3" fmla="*/ 854792 w 1169425"/>
              <a:gd name="connsiteY3" fmla="*/ 1430799 h 1430799"/>
              <a:gd name="connsiteX0" fmla="*/ 1158700 w 1158700"/>
              <a:gd name="connsiteY0" fmla="*/ 18845 h 1434690"/>
              <a:gd name="connsiteX1" fmla="*/ 116480 w 1158700"/>
              <a:gd name="connsiteY1" fmla="*/ 372805 h 1434690"/>
              <a:gd name="connsiteX2" fmla="*/ 86984 w 1158700"/>
              <a:gd name="connsiteY2" fmla="*/ 1188883 h 1434690"/>
              <a:gd name="connsiteX3" fmla="*/ 844067 w 1158700"/>
              <a:gd name="connsiteY3" fmla="*/ 1434690 h 1434690"/>
              <a:gd name="connsiteX0" fmla="*/ 1158700 w 1158700"/>
              <a:gd name="connsiteY0" fmla="*/ 0 h 1415845"/>
              <a:gd name="connsiteX1" fmla="*/ 116480 w 1158700"/>
              <a:gd name="connsiteY1" fmla="*/ 353960 h 1415845"/>
              <a:gd name="connsiteX2" fmla="*/ 86984 w 1158700"/>
              <a:gd name="connsiteY2" fmla="*/ 1170038 h 1415845"/>
              <a:gd name="connsiteX3" fmla="*/ 844067 w 1158700"/>
              <a:gd name="connsiteY3" fmla="*/ 1415845 h 1415845"/>
            </a:gdLst>
            <a:ahLst/>
            <a:cxnLst>
              <a:cxn ang="0">
                <a:pos x="connsiteX0" y="connsiteY0"/>
              </a:cxn>
              <a:cxn ang="0">
                <a:pos x="connsiteX1" y="connsiteY1"/>
              </a:cxn>
              <a:cxn ang="0">
                <a:pos x="connsiteX2" y="connsiteY2"/>
              </a:cxn>
              <a:cxn ang="0">
                <a:pos x="connsiteX3" y="connsiteY3"/>
              </a:cxn>
            </a:cxnLst>
            <a:rect l="l" t="t" r="r" b="b"/>
            <a:pathLst>
              <a:path w="1158700" h="1415845">
                <a:moveTo>
                  <a:pt x="1158700" y="0"/>
                </a:moveTo>
                <a:cubicBezTo>
                  <a:pt x="518783" y="1638"/>
                  <a:pt x="265602" y="90128"/>
                  <a:pt x="116480" y="353960"/>
                </a:cubicBezTo>
                <a:cubicBezTo>
                  <a:pt x="-32642" y="617792"/>
                  <a:pt x="-34280" y="993057"/>
                  <a:pt x="86984" y="1170038"/>
                </a:cubicBezTo>
                <a:cubicBezTo>
                  <a:pt x="208248" y="1347019"/>
                  <a:pt x="556474" y="1374057"/>
                  <a:pt x="844067" y="1415845"/>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3" name="Freeform 42">
            <a:extLst>
              <a:ext uri="{FF2B5EF4-FFF2-40B4-BE49-F238E27FC236}">
                <a16:creationId xmlns:a16="http://schemas.microsoft.com/office/drawing/2014/main" id="{D27BCF28-C2AB-0348-ADE4-4E526B5EFAC8}"/>
              </a:ext>
            </a:extLst>
          </p:cNvPr>
          <p:cNvSpPr/>
          <p:nvPr/>
        </p:nvSpPr>
        <p:spPr>
          <a:xfrm>
            <a:off x="9826067" y="4070831"/>
            <a:ext cx="1407264" cy="1340288"/>
          </a:xfrm>
          <a:custGeom>
            <a:avLst/>
            <a:gdLst>
              <a:gd name="connsiteX0" fmla="*/ 1065435 w 1065435"/>
              <a:gd name="connsiteY0" fmla="*/ 83749 h 1499594"/>
              <a:gd name="connsiteX1" fmla="*/ 131370 w 1065435"/>
              <a:gd name="connsiteY1" fmla="*/ 113245 h 1499594"/>
              <a:gd name="connsiteX2" fmla="*/ 72377 w 1065435"/>
              <a:gd name="connsiteY2" fmla="*/ 1184961 h 1499594"/>
              <a:gd name="connsiteX3" fmla="*/ 750802 w 1065435"/>
              <a:gd name="connsiteY3" fmla="*/ 1499594 h 1499594"/>
              <a:gd name="connsiteX0" fmla="*/ 1086556 w 1086556"/>
              <a:gd name="connsiteY0" fmla="*/ 26195 h 1442040"/>
              <a:gd name="connsiteX1" fmla="*/ 113162 w 1086556"/>
              <a:gd name="connsiteY1" fmla="*/ 232671 h 1442040"/>
              <a:gd name="connsiteX2" fmla="*/ 93498 w 1086556"/>
              <a:gd name="connsiteY2" fmla="*/ 1127407 h 1442040"/>
              <a:gd name="connsiteX3" fmla="*/ 771923 w 1086556"/>
              <a:gd name="connsiteY3" fmla="*/ 1442040 h 1442040"/>
              <a:gd name="connsiteX0" fmla="*/ 1136033 w 1136033"/>
              <a:gd name="connsiteY0" fmla="*/ 27674 h 1443519"/>
              <a:gd name="connsiteX1" fmla="*/ 162639 w 1136033"/>
              <a:gd name="connsiteY1" fmla="*/ 234150 h 1443519"/>
              <a:gd name="connsiteX2" fmla="*/ 64317 w 1136033"/>
              <a:gd name="connsiteY2" fmla="*/ 1197712 h 1443519"/>
              <a:gd name="connsiteX3" fmla="*/ 821400 w 1136033"/>
              <a:gd name="connsiteY3" fmla="*/ 1443519 h 1443519"/>
              <a:gd name="connsiteX0" fmla="*/ 1193034 w 1193034"/>
              <a:gd name="connsiteY0" fmla="*/ 11900 h 1427745"/>
              <a:gd name="connsiteX1" fmla="*/ 111485 w 1193034"/>
              <a:gd name="connsiteY1" fmla="*/ 444518 h 1427745"/>
              <a:gd name="connsiteX2" fmla="*/ 121318 w 1193034"/>
              <a:gd name="connsiteY2" fmla="*/ 1181938 h 1427745"/>
              <a:gd name="connsiteX3" fmla="*/ 878401 w 1193034"/>
              <a:gd name="connsiteY3" fmla="*/ 1427745 h 1427745"/>
              <a:gd name="connsiteX0" fmla="*/ 1169425 w 1169425"/>
              <a:gd name="connsiteY0" fmla="*/ 14954 h 1430799"/>
              <a:gd name="connsiteX1" fmla="*/ 127205 w 1169425"/>
              <a:gd name="connsiteY1" fmla="*/ 368914 h 1430799"/>
              <a:gd name="connsiteX2" fmla="*/ 97709 w 1169425"/>
              <a:gd name="connsiteY2" fmla="*/ 1184992 h 1430799"/>
              <a:gd name="connsiteX3" fmla="*/ 854792 w 1169425"/>
              <a:gd name="connsiteY3" fmla="*/ 1430799 h 1430799"/>
              <a:gd name="connsiteX0" fmla="*/ 1158700 w 1158700"/>
              <a:gd name="connsiteY0" fmla="*/ 18845 h 1434690"/>
              <a:gd name="connsiteX1" fmla="*/ 116480 w 1158700"/>
              <a:gd name="connsiteY1" fmla="*/ 372805 h 1434690"/>
              <a:gd name="connsiteX2" fmla="*/ 86984 w 1158700"/>
              <a:gd name="connsiteY2" fmla="*/ 1188883 h 1434690"/>
              <a:gd name="connsiteX3" fmla="*/ 844067 w 1158700"/>
              <a:gd name="connsiteY3" fmla="*/ 1434690 h 1434690"/>
              <a:gd name="connsiteX0" fmla="*/ 1714302 w 1714302"/>
              <a:gd name="connsiteY0" fmla="*/ 855458 h 1061935"/>
              <a:gd name="connsiteX1" fmla="*/ 160804 w 1714302"/>
              <a:gd name="connsiteY1" fmla="*/ 50 h 1061935"/>
              <a:gd name="connsiteX2" fmla="*/ 131308 w 1714302"/>
              <a:gd name="connsiteY2" fmla="*/ 816128 h 1061935"/>
              <a:gd name="connsiteX3" fmla="*/ 888391 w 1714302"/>
              <a:gd name="connsiteY3" fmla="*/ 1061935 h 1061935"/>
              <a:gd name="connsiteX0" fmla="*/ 1618718 w 2017556"/>
              <a:gd name="connsiteY0" fmla="*/ 501537 h 708014"/>
              <a:gd name="connsiteX1" fmla="*/ 1972678 w 2017556"/>
              <a:gd name="connsiteY1" fmla="*/ 91 h 708014"/>
              <a:gd name="connsiteX2" fmla="*/ 35724 w 2017556"/>
              <a:gd name="connsiteY2" fmla="*/ 462207 h 708014"/>
              <a:gd name="connsiteX3" fmla="*/ 792807 w 2017556"/>
              <a:gd name="connsiteY3" fmla="*/ 708014 h 708014"/>
              <a:gd name="connsiteX0" fmla="*/ 874893 w 1235790"/>
              <a:gd name="connsiteY0" fmla="*/ 1195109 h 1401586"/>
              <a:gd name="connsiteX1" fmla="*/ 1228853 w 1235790"/>
              <a:gd name="connsiteY1" fmla="*/ 693663 h 1401586"/>
              <a:gd name="connsiteX2" fmla="*/ 1022377 w 1235790"/>
              <a:gd name="connsiteY2" fmla="*/ 15237 h 1401586"/>
              <a:gd name="connsiteX3" fmla="*/ 48982 w 1235790"/>
              <a:gd name="connsiteY3" fmla="*/ 1401586 h 1401586"/>
              <a:gd name="connsiteX0" fmla="*/ 836865 w 1197267"/>
              <a:gd name="connsiteY0" fmla="*/ 1236749 h 1236749"/>
              <a:gd name="connsiteX1" fmla="*/ 1190825 w 1197267"/>
              <a:gd name="connsiteY1" fmla="*/ 735303 h 1236749"/>
              <a:gd name="connsiteX2" fmla="*/ 984349 w 1197267"/>
              <a:gd name="connsiteY2" fmla="*/ 56877 h 1236749"/>
              <a:gd name="connsiteX3" fmla="*/ 50283 w 1197267"/>
              <a:gd name="connsiteY3" fmla="*/ 66710 h 1236749"/>
              <a:gd name="connsiteX0" fmla="*/ 786582 w 1146984"/>
              <a:gd name="connsiteY0" fmla="*/ 1231825 h 1231825"/>
              <a:gd name="connsiteX1" fmla="*/ 1140542 w 1146984"/>
              <a:gd name="connsiteY1" fmla="*/ 730379 h 1231825"/>
              <a:gd name="connsiteX2" fmla="*/ 934066 w 1146984"/>
              <a:gd name="connsiteY2" fmla="*/ 51953 h 1231825"/>
              <a:gd name="connsiteX3" fmla="*/ 0 w 1146984"/>
              <a:gd name="connsiteY3" fmla="*/ 61786 h 1231825"/>
              <a:gd name="connsiteX0" fmla="*/ 786582 w 1179655"/>
              <a:gd name="connsiteY0" fmla="*/ 1172753 h 1172753"/>
              <a:gd name="connsiteX1" fmla="*/ 1140542 w 1179655"/>
              <a:gd name="connsiteY1" fmla="*/ 671307 h 1172753"/>
              <a:gd name="connsiteX2" fmla="*/ 1042221 w 1179655"/>
              <a:gd name="connsiteY2" fmla="*/ 209191 h 1172753"/>
              <a:gd name="connsiteX3" fmla="*/ 0 w 1179655"/>
              <a:gd name="connsiteY3" fmla="*/ 2714 h 1172753"/>
              <a:gd name="connsiteX0" fmla="*/ 766917 w 1181008"/>
              <a:gd name="connsiteY0" fmla="*/ 1339902 h 1339902"/>
              <a:gd name="connsiteX1" fmla="*/ 1140542 w 1181008"/>
              <a:gd name="connsiteY1" fmla="*/ 671307 h 1339902"/>
              <a:gd name="connsiteX2" fmla="*/ 1042221 w 1181008"/>
              <a:gd name="connsiteY2" fmla="*/ 209191 h 1339902"/>
              <a:gd name="connsiteX3" fmla="*/ 0 w 1181008"/>
              <a:gd name="connsiteY3" fmla="*/ 2714 h 1339902"/>
              <a:gd name="connsiteX0" fmla="*/ 766917 w 1181008"/>
              <a:gd name="connsiteY0" fmla="*/ 1339902 h 1339902"/>
              <a:gd name="connsiteX1" fmla="*/ 1140542 w 1181008"/>
              <a:gd name="connsiteY1" fmla="*/ 671307 h 1339902"/>
              <a:gd name="connsiteX2" fmla="*/ 1042221 w 1181008"/>
              <a:gd name="connsiteY2" fmla="*/ 209191 h 1339902"/>
              <a:gd name="connsiteX3" fmla="*/ 0 w 1181008"/>
              <a:gd name="connsiteY3" fmla="*/ 2714 h 1339902"/>
              <a:gd name="connsiteX0" fmla="*/ 766917 w 1413342"/>
              <a:gd name="connsiteY0" fmla="*/ 1340288 h 1340288"/>
              <a:gd name="connsiteX1" fmla="*/ 1406013 w 1413342"/>
              <a:gd name="connsiteY1" fmla="*/ 779848 h 1340288"/>
              <a:gd name="connsiteX2" fmla="*/ 1042221 w 1413342"/>
              <a:gd name="connsiteY2" fmla="*/ 209577 h 1340288"/>
              <a:gd name="connsiteX3" fmla="*/ 0 w 1413342"/>
              <a:gd name="connsiteY3" fmla="*/ 3100 h 1340288"/>
              <a:gd name="connsiteX0" fmla="*/ 766917 w 1407264"/>
              <a:gd name="connsiteY0" fmla="*/ 1340288 h 1340288"/>
              <a:gd name="connsiteX1" fmla="*/ 1406013 w 1407264"/>
              <a:gd name="connsiteY1" fmla="*/ 779848 h 1340288"/>
              <a:gd name="connsiteX2" fmla="*/ 1042221 w 1407264"/>
              <a:gd name="connsiteY2" fmla="*/ 209577 h 1340288"/>
              <a:gd name="connsiteX3" fmla="*/ 0 w 1407264"/>
              <a:gd name="connsiteY3" fmla="*/ 3100 h 1340288"/>
            </a:gdLst>
            <a:ahLst/>
            <a:cxnLst>
              <a:cxn ang="0">
                <a:pos x="connsiteX0" y="connsiteY0"/>
              </a:cxn>
              <a:cxn ang="0">
                <a:pos x="connsiteX1" y="connsiteY1"/>
              </a:cxn>
              <a:cxn ang="0">
                <a:pos x="connsiteX2" y="connsiteY2"/>
              </a:cxn>
              <a:cxn ang="0">
                <a:pos x="connsiteX3" y="connsiteY3"/>
              </a:cxn>
            </a:cxnLst>
            <a:rect l="l" t="t" r="r" b="b"/>
            <a:pathLst>
              <a:path w="1407264" h="1340288">
                <a:moveTo>
                  <a:pt x="766917" y="1340288"/>
                </a:moveTo>
                <a:cubicBezTo>
                  <a:pt x="1306872" y="1302597"/>
                  <a:pt x="1389626" y="1076455"/>
                  <a:pt x="1406013" y="779848"/>
                </a:cubicBezTo>
                <a:cubicBezTo>
                  <a:pt x="1422400" y="483241"/>
                  <a:pt x="1276557" y="339035"/>
                  <a:pt x="1042221" y="209577"/>
                </a:cubicBezTo>
                <a:cubicBezTo>
                  <a:pt x="807886" y="80119"/>
                  <a:pt x="479323" y="-19024"/>
                  <a:pt x="0" y="3100"/>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4" name="Freeform 43">
            <a:extLst>
              <a:ext uri="{FF2B5EF4-FFF2-40B4-BE49-F238E27FC236}">
                <a16:creationId xmlns:a16="http://schemas.microsoft.com/office/drawing/2014/main" id="{60DD27A2-5FBE-F14E-AF2E-6961EDA78DB4}"/>
              </a:ext>
            </a:extLst>
          </p:cNvPr>
          <p:cNvSpPr/>
          <p:nvPr/>
        </p:nvSpPr>
        <p:spPr>
          <a:xfrm>
            <a:off x="9879854" y="2316424"/>
            <a:ext cx="1449045" cy="1576666"/>
          </a:xfrm>
          <a:custGeom>
            <a:avLst/>
            <a:gdLst>
              <a:gd name="connsiteX0" fmla="*/ 1065435 w 1065435"/>
              <a:gd name="connsiteY0" fmla="*/ 83749 h 1499594"/>
              <a:gd name="connsiteX1" fmla="*/ 131370 w 1065435"/>
              <a:gd name="connsiteY1" fmla="*/ 113245 h 1499594"/>
              <a:gd name="connsiteX2" fmla="*/ 72377 w 1065435"/>
              <a:gd name="connsiteY2" fmla="*/ 1184961 h 1499594"/>
              <a:gd name="connsiteX3" fmla="*/ 750802 w 1065435"/>
              <a:gd name="connsiteY3" fmla="*/ 1499594 h 1499594"/>
              <a:gd name="connsiteX0" fmla="*/ 1086556 w 1086556"/>
              <a:gd name="connsiteY0" fmla="*/ 26195 h 1442040"/>
              <a:gd name="connsiteX1" fmla="*/ 113162 w 1086556"/>
              <a:gd name="connsiteY1" fmla="*/ 232671 h 1442040"/>
              <a:gd name="connsiteX2" fmla="*/ 93498 w 1086556"/>
              <a:gd name="connsiteY2" fmla="*/ 1127407 h 1442040"/>
              <a:gd name="connsiteX3" fmla="*/ 771923 w 1086556"/>
              <a:gd name="connsiteY3" fmla="*/ 1442040 h 1442040"/>
              <a:gd name="connsiteX0" fmla="*/ 1136033 w 1136033"/>
              <a:gd name="connsiteY0" fmla="*/ 27674 h 1443519"/>
              <a:gd name="connsiteX1" fmla="*/ 162639 w 1136033"/>
              <a:gd name="connsiteY1" fmla="*/ 234150 h 1443519"/>
              <a:gd name="connsiteX2" fmla="*/ 64317 w 1136033"/>
              <a:gd name="connsiteY2" fmla="*/ 1197712 h 1443519"/>
              <a:gd name="connsiteX3" fmla="*/ 821400 w 1136033"/>
              <a:gd name="connsiteY3" fmla="*/ 1443519 h 1443519"/>
              <a:gd name="connsiteX0" fmla="*/ 1193034 w 1193034"/>
              <a:gd name="connsiteY0" fmla="*/ 11900 h 1427745"/>
              <a:gd name="connsiteX1" fmla="*/ 111485 w 1193034"/>
              <a:gd name="connsiteY1" fmla="*/ 444518 h 1427745"/>
              <a:gd name="connsiteX2" fmla="*/ 121318 w 1193034"/>
              <a:gd name="connsiteY2" fmla="*/ 1181938 h 1427745"/>
              <a:gd name="connsiteX3" fmla="*/ 878401 w 1193034"/>
              <a:gd name="connsiteY3" fmla="*/ 1427745 h 1427745"/>
              <a:gd name="connsiteX0" fmla="*/ 1169425 w 1169425"/>
              <a:gd name="connsiteY0" fmla="*/ 14954 h 1430799"/>
              <a:gd name="connsiteX1" fmla="*/ 127205 w 1169425"/>
              <a:gd name="connsiteY1" fmla="*/ 368914 h 1430799"/>
              <a:gd name="connsiteX2" fmla="*/ 97709 w 1169425"/>
              <a:gd name="connsiteY2" fmla="*/ 1184992 h 1430799"/>
              <a:gd name="connsiteX3" fmla="*/ 854792 w 1169425"/>
              <a:gd name="connsiteY3" fmla="*/ 1430799 h 1430799"/>
              <a:gd name="connsiteX0" fmla="*/ 1158700 w 1158700"/>
              <a:gd name="connsiteY0" fmla="*/ 18845 h 1434690"/>
              <a:gd name="connsiteX1" fmla="*/ 116480 w 1158700"/>
              <a:gd name="connsiteY1" fmla="*/ 372805 h 1434690"/>
              <a:gd name="connsiteX2" fmla="*/ 86984 w 1158700"/>
              <a:gd name="connsiteY2" fmla="*/ 1188883 h 1434690"/>
              <a:gd name="connsiteX3" fmla="*/ 844067 w 1158700"/>
              <a:gd name="connsiteY3" fmla="*/ 1434690 h 1434690"/>
              <a:gd name="connsiteX0" fmla="*/ 1714302 w 1714302"/>
              <a:gd name="connsiteY0" fmla="*/ 855458 h 1061935"/>
              <a:gd name="connsiteX1" fmla="*/ 160804 w 1714302"/>
              <a:gd name="connsiteY1" fmla="*/ 50 h 1061935"/>
              <a:gd name="connsiteX2" fmla="*/ 131308 w 1714302"/>
              <a:gd name="connsiteY2" fmla="*/ 816128 h 1061935"/>
              <a:gd name="connsiteX3" fmla="*/ 888391 w 1714302"/>
              <a:gd name="connsiteY3" fmla="*/ 1061935 h 1061935"/>
              <a:gd name="connsiteX0" fmla="*/ 1618718 w 2017556"/>
              <a:gd name="connsiteY0" fmla="*/ 501537 h 708014"/>
              <a:gd name="connsiteX1" fmla="*/ 1972678 w 2017556"/>
              <a:gd name="connsiteY1" fmla="*/ 91 h 708014"/>
              <a:gd name="connsiteX2" fmla="*/ 35724 w 2017556"/>
              <a:gd name="connsiteY2" fmla="*/ 462207 h 708014"/>
              <a:gd name="connsiteX3" fmla="*/ 792807 w 2017556"/>
              <a:gd name="connsiteY3" fmla="*/ 708014 h 708014"/>
              <a:gd name="connsiteX0" fmla="*/ 874893 w 1235790"/>
              <a:gd name="connsiteY0" fmla="*/ 1195109 h 1401586"/>
              <a:gd name="connsiteX1" fmla="*/ 1228853 w 1235790"/>
              <a:gd name="connsiteY1" fmla="*/ 693663 h 1401586"/>
              <a:gd name="connsiteX2" fmla="*/ 1022377 w 1235790"/>
              <a:gd name="connsiteY2" fmla="*/ 15237 h 1401586"/>
              <a:gd name="connsiteX3" fmla="*/ 48982 w 1235790"/>
              <a:gd name="connsiteY3" fmla="*/ 1401586 h 1401586"/>
              <a:gd name="connsiteX0" fmla="*/ 836865 w 1197267"/>
              <a:gd name="connsiteY0" fmla="*/ 1236749 h 1236749"/>
              <a:gd name="connsiteX1" fmla="*/ 1190825 w 1197267"/>
              <a:gd name="connsiteY1" fmla="*/ 735303 h 1236749"/>
              <a:gd name="connsiteX2" fmla="*/ 984349 w 1197267"/>
              <a:gd name="connsiteY2" fmla="*/ 56877 h 1236749"/>
              <a:gd name="connsiteX3" fmla="*/ 50283 w 1197267"/>
              <a:gd name="connsiteY3" fmla="*/ 66710 h 1236749"/>
              <a:gd name="connsiteX0" fmla="*/ 786582 w 1146984"/>
              <a:gd name="connsiteY0" fmla="*/ 1231825 h 1231825"/>
              <a:gd name="connsiteX1" fmla="*/ 1140542 w 1146984"/>
              <a:gd name="connsiteY1" fmla="*/ 730379 h 1231825"/>
              <a:gd name="connsiteX2" fmla="*/ 934066 w 1146984"/>
              <a:gd name="connsiteY2" fmla="*/ 51953 h 1231825"/>
              <a:gd name="connsiteX3" fmla="*/ 0 w 1146984"/>
              <a:gd name="connsiteY3" fmla="*/ 61786 h 1231825"/>
              <a:gd name="connsiteX0" fmla="*/ 786582 w 1179655"/>
              <a:gd name="connsiteY0" fmla="*/ 1172753 h 1172753"/>
              <a:gd name="connsiteX1" fmla="*/ 1140542 w 1179655"/>
              <a:gd name="connsiteY1" fmla="*/ 671307 h 1172753"/>
              <a:gd name="connsiteX2" fmla="*/ 1042221 w 1179655"/>
              <a:gd name="connsiteY2" fmla="*/ 209191 h 1172753"/>
              <a:gd name="connsiteX3" fmla="*/ 0 w 1179655"/>
              <a:gd name="connsiteY3" fmla="*/ 2714 h 1172753"/>
              <a:gd name="connsiteX0" fmla="*/ 766917 w 1181008"/>
              <a:gd name="connsiteY0" fmla="*/ 1339902 h 1339902"/>
              <a:gd name="connsiteX1" fmla="*/ 1140542 w 1181008"/>
              <a:gd name="connsiteY1" fmla="*/ 671307 h 1339902"/>
              <a:gd name="connsiteX2" fmla="*/ 1042221 w 1181008"/>
              <a:gd name="connsiteY2" fmla="*/ 209191 h 1339902"/>
              <a:gd name="connsiteX3" fmla="*/ 0 w 1181008"/>
              <a:gd name="connsiteY3" fmla="*/ 2714 h 1339902"/>
              <a:gd name="connsiteX0" fmla="*/ 766917 w 1181008"/>
              <a:gd name="connsiteY0" fmla="*/ 1339902 h 1339902"/>
              <a:gd name="connsiteX1" fmla="*/ 1140542 w 1181008"/>
              <a:gd name="connsiteY1" fmla="*/ 671307 h 1339902"/>
              <a:gd name="connsiteX2" fmla="*/ 1042221 w 1181008"/>
              <a:gd name="connsiteY2" fmla="*/ 209191 h 1339902"/>
              <a:gd name="connsiteX3" fmla="*/ 0 w 1181008"/>
              <a:gd name="connsiteY3" fmla="*/ 2714 h 1339902"/>
              <a:gd name="connsiteX0" fmla="*/ 766917 w 1413342"/>
              <a:gd name="connsiteY0" fmla="*/ 1340288 h 1340288"/>
              <a:gd name="connsiteX1" fmla="*/ 1406013 w 1413342"/>
              <a:gd name="connsiteY1" fmla="*/ 779848 h 1340288"/>
              <a:gd name="connsiteX2" fmla="*/ 1042221 w 1413342"/>
              <a:gd name="connsiteY2" fmla="*/ 209577 h 1340288"/>
              <a:gd name="connsiteX3" fmla="*/ 0 w 1413342"/>
              <a:gd name="connsiteY3" fmla="*/ 3100 h 1340288"/>
              <a:gd name="connsiteX0" fmla="*/ 766917 w 1407264"/>
              <a:gd name="connsiteY0" fmla="*/ 1340288 h 1340288"/>
              <a:gd name="connsiteX1" fmla="*/ 1406013 w 1407264"/>
              <a:gd name="connsiteY1" fmla="*/ 779848 h 1340288"/>
              <a:gd name="connsiteX2" fmla="*/ 1042221 w 1407264"/>
              <a:gd name="connsiteY2" fmla="*/ 209577 h 1340288"/>
              <a:gd name="connsiteX3" fmla="*/ 0 w 1407264"/>
              <a:gd name="connsiteY3" fmla="*/ 3100 h 1340288"/>
              <a:gd name="connsiteX0" fmla="*/ 0 w 1782449"/>
              <a:gd name="connsiteY0" fmla="*/ 1743411 h 1743411"/>
              <a:gd name="connsiteX1" fmla="*/ 1710812 w 1782449"/>
              <a:gd name="connsiteY1" fmla="*/ 779848 h 1743411"/>
              <a:gd name="connsiteX2" fmla="*/ 1347020 w 1782449"/>
              <a:gd name="connsiteY2" fmla="*/ 209577 h 1743411"/>
              <a:gd name="connsiteX3" fmla="*/ 304799 w 1782449"/>
              <a:gd name="connsiteY3" fmla="*/ 3100 h 1743411"/>
              <a:gd name="connsiteX0" fmla="*/ 0 w 1555883"/>
              <a:gd name="connsiteY0" fmla="*/ 1746749 h 1746749"/>
              <a:gd name="connsiteX1" fmla="*/ 1435509 w 1555883"/>
              <a:gd name="connsiteY1" fmla="*/ 1215806 h 1746749"/>
              <a:gd name="connsiteX2" fmla="*/ 1347020 w 1555883"/>
              <a:gd name="connsiteY2" fmla="*/ 212915 h 1746749"/>
              <a:gd name="connsiteX3" fmla="*/ 304799 w 1555883"/>
              <a:gd name="connsiteY3" fmla="*/ 6438 h 1746749"/>
              <a:gd name="connsiteX0" fmla="*/ 0 w 1537845"/>
              <a:gd name="connsiteY0" fmla="*/ 1744809 h 1744809"/>
              <a:gd name="connsiteX1" fmla="*/ 1435509 w 1537845"/>
              <a:gd name="connsiteY1" fmla="*/ 1213866 h 1744809"/>
              <a:gd name="connsiteX2" fmla="*/ 1297858 w 1537845"/>
              <a:gd name="connsiteY2" fmla="*/ 240472 h 1744809"/>
              <a:gd name="connsiteX3" fmla="*/ 304799 w 1537845"/>
              <a:gd name="connsiteY3" fmla="*/ 4498 h 1744809"/>
              <a:gd name="connsiteX0" fmla="*/ 0 w 1494151"/>
              <a:gd name="connsiteY0" fmla="*/ 1744809 h 1744809"/>
              <a:gd name="connsiteX1" fmla="*/ 1435509 w 1494151"/>
              <a:gd name="connsiteY1" fmla="*/ 1213866 h 1744809"/>
              <a:gd name="connsiteX2" fmla="*/ 1297858 w 1494151"/>
              <a:gd name="connsiteY2" fmla="*/ 240472 h 1744809"/>
              <a:gd name="connsiteX3" fmla="*/ 304799 w 1494151"/>
              <a:gd name="connsiteY3" fmla="*/ 4498 h 1744809"/>
              <a:gd name="connsiteX0" fmla="*/ 9833 w 1517279"/>
              <a:gd name="connsiteY0" fmla="*/ 1754268 h 1754268"/>
              <a:gd name="connsiteX1" fmla="*/ 1445342 w 1517279"/>
              <a:gd name="connsiteY1" fmla="*/ 1223325 h 1754268"/>
              <a:gd name="connsiteX2" fmla="*/ 1307691 w 1517279"/>
              <a:gd name="connsiteY2" fmla="*/ 249931 h 1754268"/>
              <a:gd name="connsiteX3" fmla="*/ 0 w 1517279"/>
              <a:gd name="connsiteY3" fmla="*/ 4125 h 1754268"/>
              <a:gd name="connsiteX0" fmla="*/ 19665 w 1559657"/>
              <a:gd name="connsiteY0" fmla="*/ 1577287 h 1577287"/>
              <a:gd name="connsiteX1" fmla="*/ 1445342 w 1559657"/>
              <a:gd name="connsiteY1" fmla="*/ 1223325 h 1577287"/>
              <a:gd name="connsiteX2" fmla="*/ 1307691 w 1559657"/>
              <a:gd name="connsiteY2" fmla="*/ 249931 h 1577287"/>
              <a:gd name="connsiteX3" fmla="*/ 0 w 1559657"/>
              <a:gd name="connsiteY3" fmla="*/ 4125 h 1577287"/>
              <a:gd name="connsiteX0" fmla="*/ 19665 w 1449045"/>
              <a:gd name="connsiteY0" fmla="*/ 1576666 h 1576666"/>
              <a:gd name="connsiteX1" fmla="*/ 1268362 w 1449045"/>
              <a:gd name="connsiteY1" fmla="*/ 1114550 h 1576666"/>
              <a:gd name="connsiteX2" fmla="*/ 1307691 w 1449045"/>
              <a:gd name="connsiteY2" fmla="*/ 249310 h 1576666"/>
              <a:gd name="connsiteX3" fmla="*/ 0 w 1449045"/>
              <a:gd name="connsiteY3" fmla="*/ 3504 h 1576666"/>
            </a:gdLst>
            <a:ahLst/>
            <a:cxnLst>
              <a:cxn ang="0">
                <a:pos x="connsiteX0" y="connsiteY0"/>
              </a:cxn>
              <a:cxn ang="0">
                <a:pos x="connsiteX1" y="connsiteY1"/>
              </a:cxn>
              <a:cxn ang="0">
                <a:pos x="connsiteX2" y="connsiteY2"/>
              </a:cxn>
              <a:cxn ang="0">
                <a:pos x="connsiteX3" y="connsiteY3"/>
              </a:cxn>
            </a:cxnLst>
            <a:rect l="l" t="t" r="r" b="b"/>
            <a:pathLst>
              <a:path w="1449045" h="1576666">
                <a:moveTo>
                  <a:pt x="19665" y="1576666"/>
                </a:moveTo>
                <a:cubicBezTo>
                  <a:pt x="559620" y="1538975"/>
                  <a:pt x="1053691" y="1335776"/>
                  <a:pt x="1268362" y="1114550"/>
                </a:cubicBezTo>
                <a:cubicBezTo>
                  <a:pt x="1483033" y="893324"/>
                  <a:pt x="1519085" y="434484"/>
                  <a:pt x="1307691" y="249310"/>
                </a:cubicBezTo>
                <a:cubicBezTo>
                  <a:pt x="1096297" y="64136"/>
                  <a:pt x="479323" y="-18620"/>
                  <a:pt x="0" y="3504"/>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Freeform 45">
            <a:extLst>
              <a:ext uri="{FF2B5EF4-FFF2-40B4-BE49-F238E27FC236}">
                <a16:creationId xmlns:a16="http://schemas.microsoft.com/office/drawing/2014/main" id="{9CF2D444-2EE4-034E-84B8-0337F2A138DE}"/>
              </a:ext>
            </a:extLst>
          </p:cNvPr>
          <p:cNvSpPr/>
          <p:nvPr/>
        </p:nvSpPr>
        <p:spPr>
          <a:xfrm>
            <a:off x="6418619" y="2358176"/>
            <a:ext cx="1207691" cy="1494503"/>
          </a:xfrm>
          <a:custGeom>
            <a:avLst/>
            <a:gdLst>
              <a:gd name="connsiteX0" fmla="*/ 1065435 w 1065435"/>
              <a:gd name="connsiteY0" fmla="*/ 83749 h 1499594"/>
              <a:gd name="connsiteX1" fmla="*/ 131370 w 1065435"/>
              <a:gd name="connsiteY1" fmla="*/ 113245 h 1499594"/>
              <a:gd name="connsiteX2" fmla="*/ 72377 w 1065435"/>
              <a:gd name="connsiteY2" fmla="*/ 1184961 h 1499594"/>
              <a:gd name="connsiteX3" fmla="*/ 750802 w 1065435"/>
              <a:gd name="connsiteY3" fmla="*/ 1499594 h 1499594"/>
              <a:gd name="connsiteX0" fmla="*/ 1086556 w 1086556"/>
              <a:gd name="connsiteY0" fmla="*/ 26195 h 1442040"/>
              <a:gd name="connsiteX1" fmla="*/ 113162 w 1086556"/>
              <a:gd name="connsiteY1" fmla="*/ 232671 h 1442040"/>
              <a:gd name="connsiteX2" fmla="*/ 93498 w 1086556"/>
              <a:gd name="connsiteY2" fmla="*/ 1127407 h 1442040"/>
              <a:gd name="connsiteX3" fmla="*/ 771923 w 1086556"/>
              <a:gd name="connsiteY3" fmla="*/ 1442040 h 1442040"/>
              <a:gd name="connsiteX0" fmla="*/ 1136033 w 1136033"/>
              <a:gd name="connsiteY0" fmla="*/ 27674 h 1443519"/>
              <a:gd name="connsiteX1" fmla="*/ 162639 w 1136033"/>
              <a:gd name="connsiteY1" fmla="*/ 234150 h 1443519"/>
              <a:gd name="connsiteX2" fmla="*/ 64317 w 1136033"/>
              <a:gd name="connsiteY2" fmla="*/ 1197712 h 1443519"/>
              <a:gd name="connsiteX3" fmla="*/ 821400 w 1136033"/>
              <a:gd name="connsiteY3" fmla="*/ 1443519 h 1443519"/>
              <a:gd name="connsiteX0" fmla="*/ 1193034 w 1193034"/>
              <a:gd name="connsiteY0" fmla="*/ 11900 h 1427745"/>
              <a:gd name="connsiteX1" fmla="*/ 111485 w 1193034"/>
              <a:gd name="connsiteY1" fmla="*/ 444518 h 1427745"/>
              <a:gd name="connsiteX2" fmla="*/ 121318 w 1193034"/>
              <a:gd name="connsiteY2" fmla="*/ 1181938 h 1427745"/>
              <a:gd name="connsiteX3" fmla="*/ 878401 w 1193034"/>
              <a:gd name="connsiteY3" fmla="*/ 1427745 h 1427745"/>
              <a:gd name="connsiteX0" fmla="*/ 1169425 w 1169425"/>
              <a:gd name="connsiteY0" fmla="*/ 14954 h 1430799"/>
              <a:gd name="connsiteX1" fmla="*/ 127205 w 1169425"/>
              <a:gd name="connsiteY1" fmla="*/ 368914 h 1430799"/>
              <a:gd name="connsiteX2" fmla="*/ 97709 w 1169425"/>
              <a:gd name="connsiteY2" fmla="*/ 1184992 h 1430799"/>
              <a:gd name="connsiteX3" fmla="*/ 854792 w 1169425"/>
              <a:gd name="connsiteY3" fmla="*/ 1430799 h 1430799"/>
              <a:gd name="connsiteX0" fmla="*/ 1158700 w 1158700"/>
              <a:gd name="connsiteY0" fmla="*/ 18845 h 1434690"/>
              <a:gd name="connsiteX1" fmla="*/ 116480 w 1158700"/>
              <a:gd name="connsiteY1" fmla="*/ 372805 h 1434690"/>
              <a:gd name="connsiteX2" fmla="*/ 86984 w 1158700"/>
              <a:gd name="connsiteY2" fmla="*/ 1188883 h 1434690"/>
              <a:gd name="connsiteX3" fmla="*/ 844067 w 1158700"/>
              <a:gd name="connsiteY3" fmla="*/ 1434690 h 1434690"/>
              <a:gd name="connsiteX0" fmla="*/ 1158700 w 1158700"/>
              <a:gd name="connsiteY0" fmla="*/ 0 h 1415845"/>
              <a:gd name="connsiteX1" fmla="*/ 116480 w 1158700"/>
              <a:gd name="connsiteY1" fmla="*/ 353960 h 1415845"/>
              <a:gd name="connsiteX2" fmla="*/ 86984 w 1158700"/>
              <a:gd name="connsiteY2" fmla="*/ 1170038 h 1415845"/>
              <a:gd name="connsiteX3" fmla="*/ 844067 w 1158700"/>
              <a:gd name="connsiteY3" fmla="*/ 1415845 h 1415845"/>
              <a:gd name="connsiteX0" fmla="*/ 1207715 w 1601005"/>
              <a:gd name="connsiteY0" fmla="*/ 0 h 1494503"/>
              <a:gd name="connsiteX1" fmla="*/ 165495 w 1601005"/>
              <a:gd name="connsiteY1" fmla="*/ 353960 h 1494503"/>
              <a:gd name="connsiteX2" fmla="*/ 135999 w 1601005"/>
              <a:gd name="connsiteY2" fmla="*/ 1170038 h 1494503"/>
              <a:gd name="connsiteX3" fmla="*/ 1601005 w 1601005"/>
              <a:gd name="connsiteY3" fmla="*/ 1494503 h 1494503"/>
              <a:gd name="connsiteX0" fmla="*/ 1136146 w 1529436"/>
              <a:gd name="connsiteY0" fmla="*/ 0 h 1494503"/>
              <a:gd name="connsiteX1" fmla="*/ 93926 w 1529436"/>
              <a:gd name="connsiteY1" fmla="*/ 353960 h 1494503"/>
              <a:gd name="connsiteX2" fmla="*/ 211914 w 1529436"/>
              <a:gd name="connsiteY2" fmla="*/ 1219199 h 1494503"/>
              <a:gd name="connsiteX3" fmla="*/ 1529436 w 1529436"/>
              <a:gd name="connsiteY3" fmla="*/ 1494503 h 1494503"/>
              <a:gd name="connsiteX0" fmla="*/ 1010470 w 1403760"/>
              <a:gd name="connsiteY0" fmla="*/ 0 h 1494503"/>
              <a:gd name="connsiteX1" fmla="*/ 223889 w 1403760"/>
              <a:gd name="connsiteY1" fmla="*/ 344128 h 1494503"/>
              <a:gd name="connsiteX2" fmla="*/ 86238 w 1403760"/>
              <a:gd name="connsiteY2" fmla="*/ 1219199 h 1494503"/>
              <a:gd name="connsiteX3" fmla="*/ 1403760 w 1403760"/>
              <a:gd name="connsiteY3" fmla="*/ 1494503 h 1494503"/>
              <a:gd name="connsiteX0" fmla="*/ 830350 w 1223640"/>
              <a:gd name="connsiteY0" fmla="*/ 0 h 1494503"/>
              <a:gd name="connsiteX1" fmla="*/ 43769 w 1223640"/>
              <a:gd name="connsiteY1" fmla="*/ 344128 h 1494503"/>
              <a:gd name="connsiteX2" fmla="*/ 220750 w 1223640"/>
              <a:gd name="connsiteY2" fmla="*/ 1238864 h 1494503"/>
              <a:gd name="connsiteX3" fmla="*/ 1223640 w 1223640"/>
              <a:gd name="connsiteY3" fmla="*/ 1494503 h 1494503"/>
              <a:gd name="connsiteX0" fmla="*/ 721739 w 1115029"/>
              <a:gd name="connsiteY0" fmla="*/ 0 h 1494503"/>
              <a:gd name="connsiteX1" fmla="*/ 92474 w 1115029"/>
              <a:gd name="connsiteY1" fmla="*/ 373625 h 1494503"/>
              <a:gd name="connsiteX2" fmla="*/ 112139 w 1115029"/>
              <a:gd name="connsiteY2" fmla="*/ 1238864 h 1494503"/>
              <a:gd name="connsiteX3" fmla="*/ 1115029 w 1115029"/>
              <a:gd name="connsiteY3" fmla="*/ 1494503 h 1494503"/>
              <a:gd name="connsiteX0" fmla="*/ 814401 w 1207691"/>
              <a:gd name="connsiteY0" fmla="*/ 0 h 1494503"/>
              <a:gd name="connsiteX1" fmla="*/ 47485 w 1207691"/>
              <a:gd name="connsiteY1" fmla="*/ 314632 h 1494503"/>
              <a:gd name="connsiteX2" fmla="*/ 204801 w 1207691"/>
              <a:gd name="connsiteY2" fmla="*/ 1238864 h 1494503"/>
              <a:gd name="connsiteX3" fmla="*/ 1207691 w 1207691"/>
              <a:gd name="connsiteY3" fmla="*/ 1494503 h 1494503"/>
            </a:gdLst>
            <a:ahLst/>
            <a:cxnLst>
              <a:cxn ang="0">
                <a:pos x="connsiteX0" y="connsiteY0"/>
              </a:cxn>
              <a:cxn ang="0">
                <a:pos x="connsiteX1" y="connsiteY1"/>
              </a:cxn>
              <a:cxn ang="0">
                <a:pos x="connsiteX2" y="connsiteY2"/>
              </a:cxn>
              <a:cxn ang="0">
                <a:pos x="connsiteX3" y="connsiteY3"/>
              </a:cxn>
            </a:cxnLst>
            <a:rect l="l" t="t" r="r" b="b"/>
            <a:pathLst>
              <a:path w="1207691" h="1494503">
                <a:moveTo>
                  <a:pt x="814401" y="0"/>
                </a:moveTo>
                <a:cubicBezTo>
                  <a:pt x="174484" y="1638"/>
                  <a:pt x="149085" y="108155"/>
                  <a:pt x="47485" y="314632"/>
                </a:cubicBezTo>
                <a:cubicBezTo>
                  <a:pt x="-54115" y="521109"/>
                  <a:pt x="11433" y="1042219"/>
                  <a:pt x="204801" y="1238864"/>
                </a:cubicBezTo>
                <a:cubicBezTo>
                  <a:pt x="398169" y="1435509"/>
                  <a:pt x="920098" y="1452715"/>
                  <a:pt x="1207691" y="149450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844870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FD51E8-5DAD-3A4A-B0F4-176456B7D094}"/>
              </a:ext>
            </a:extLst>
          </p:cNvPr>
          <p:cNvSpPr>
            <a:spLocks noGrp="1"/>
          </p:cNvSpPr>
          <p:nvPr>
            <p:ph sz="quarter" idx="11"/>
          </p:nvPr>
        </p:nvSpPr>
        <p:spPr/>
        <p:txBody>
          <a:bodyPr/>
          <a:lstStyle/>
          <a:p>
            <a:pPr marL="342900" indent="-342900">
              <a:buFont typeface="Arial" panose="020B0604020202020204" pitchFamily="34" charset="0"/>
              <a:buChar char="•"/>
            </a:pPr>
            <a:r>
              <a:rPr lang="en-US" dirty="0"/>
              <a:t>Visualforce makes Ajax calls to render a page on the server with latest data.</a:t>
            </a:r>
          </a:p>
          <a:p>
            <a:pPr marL="342900" indent="-342900">
              <a:buFont typeface="Arial" panose="020B0604020202020204" pitchFamily="34" charset="0"/>
              <a:buChar char="•"/>
            </a:pPr>
            <a:r>
              <a:rPr lang="en-US" dirty="0"/>
              <a:t>Dynamically update DOM elements with up-to-date content. </a:t>
            </a:r>
          </a:p>
          <a:p>
            <a:pPr marL="342900" indent="-342900">
              <a:buFont typeface="Arial" panose="020B0604020202020204" pitchFamily="34" charset="0"/>
              <a:buChar char="•"/>
            </a:pPr>
            <a:r>
              <a:rPr lang="en-US" dirty="0"/>
              <a:t>You have control over which portions of the Visualforce content are updated and re-displayed.</a:t>
            </a:r>
          </a:p>
          <a:p>
            <a:pPr marL="342900" indent="-342900">
              <a:buFont typeface="Arial" panose="020B0604020202020204" pitchFamily="34" charset="0"/>
              <a:buChar char="•"/>
            </a:pPr>
            <a:endParaRPr lang="en-US" dirty="0"/>
          </a:p>
          <a:p>
            <a:pPr marL="182562" lvl="2" indent="0">
              <a:buNone/>
            </a:pPr>
            <a:r>
              <a:rPr lang="en-US" dirty="0">
                <a:solidFill>
                  <a:srgbClr val="25AC9C"/>
                </a:solidFill>
                <a:latin typeface="Times-Roman" pitchFamily="2" charset="0"/>
              </a:rPr>
              <a:t>	</a:t>
            </a:r>
            <a:r>
              <a:rPr lang="en-US" sz="2000" dirty="0">
                <a:solidFill>
                  <a:srgbClr val="25AC9C"/>
                </a:solidFill>
                <a:latin typeface="Monaco" pitchFamily="2" charset="77"/>
              </a:rPr>
              <a:t>&lt;</a:t>
            </a:r>
            <a:r>
              <a:rPr lang="en-US" sz="2000" dirty="0" err="1">
                <a:solidFill>
                  <a:srgbClr val="25AC9C"/>
                </a:solidFill>
                <a:latin typeface="Monaco" pitchFamily="2" charset="77"/>
              </a:rPr>
              <a:t>apex:page</a:t>
            </a:r>
            <a:r>
              <a:rPr lang="en-US" sz="2000" dirty="0">
                <a:solidFill>
                  <a:srgbClr val="25AC9C"/>
                </a:solidFill>
                <a:latin typeface="Monaco" pitchFamily="2" charset="77"/>
              </a:rPr>
              <a:t> </a:t>
            </a:r>
            <a:r>
              <a:rPr lang="en-US" sz="2000" dirty="0" err="1">
                <a:solidFill>
                  <a:srgbClr val="AC3E80"/>
                </a:solidFill>
                <a:latin typeface="Monaco" pitchFamily="2" charset="77"/>
              </a:rPr>
              <a:t>standardController</a:t>
            </a:r>
            <a:r>
              <a:rPr lang="en-US" sz="2000" dirty="0">
                <a:solidFill>
                  <a:srgbClr val="000000"/>
                </a:solidFill>
                <a:latin typeface="Monaco" pitchFamily="2" charset="77"/>
              </a:rPr>
              <a:t>=</a:t>
            </a:r>
            <a:r>
              <a:rPr lang="en-US" sz="2000" dirty="0">
                <a:solidFill>
                  <a:srgbClr val="2474F2"/>
                </a:solidFill>
                <a:latin typeface="Monaco" pitchFamily="2" charset="77"/>
              </a:rPr>
              <a:t>"Account"</a:t>
            </a:r>
            <a:r>
              <a:rPr lang="en-US" sz="2000" dirty="0">
                <a:solidFill>
                  <a:srgbClr val="25AC9C"/>
                </a:solidFill>
                <a:latin typeface="Monaco" pitchFamily="2" charset="77"/>
              </a:rPr>
              <a:t>&gt;</a:t>
            </a:r>
          </a:p>
          <a:p>
            <a:pPr marL="182562" lvl="2" indent="0">
              <a:buNone/>
            </a:pPr>
            <a:r>
              <a:rPr lang="en-US" sz="2000" dirty="0">
                <a:solidFill>
                  <a:srgbClr val="25AC9C"/>
                </a:solidFill>
                <a:latin typeface="Monaco" pitchFamily="2" charset="77"/>
              </a:rPr>
              <a:t>		...</a:t>
            </a:r>
          </a:p>
          <a:p>
            <a:pPr marL="182562" lvl="2" indent="0">
              <a:buNone/>
            </a:pPr>
            <a:r>
              <a:rPr lang="en-US" sz="2000" b="1" dirty="0">
                <a:solidFill>
                  <a:srgbClr val="25AC9C"/>
                </a:solidFill>
                <a:latin typeface="Monaco" pitchFamily="2" charset="77"/>
              </a:rPr>
              <a:t>		&lt;</a:t>
            </a:r>
            <a:r>
              <a:rPr lang="en-US" sz="2000" b="1" dirty="0" err="1">
                <a:solidFill>
                  <a:srgbClr val="25AC9C"/>
                </a:solidFill>
                <a:latin typeface="Monaco" pitchFamily="2" charset="77"/>
              </a:rPr>
              <a:t>apex:liveController</a:t>
            </a:r>
            <a:r>
              <a:rPr lang="en-US" sz="2000" b="1" dirty="0">
                <a:solidFill>
                  <a:srgbClr val="25AC9C"/>
                </a:solidFill>
                <a:latin typeface="Monaco" pitchFamily="2" charset="77"/>
              </a:rPr>
              <a:t> </a:t>
            </a:r>
            <a:r>
              <a:rPr lang="en-US" sz="2000" b="1" u="sng" dirty="0" err="1">
                <a:solidFill>
                  <a:srgbClr val="AC3E80"/>
                </a:solidFill>
                <a:latin typeface="Monaco" pitchFamily="2" charset="77"/>
              </a:rPr>
              <a:t>rerender</a:t>
            </a:r>
            <a:r>
              <a:rPr lang="en-US" sz="2000" b="1" u="sng" dirty="0">
                <a:solidFill>
                  <a:srgbClr val="000000"/>
                </a:solidFill>
                <a:latin typeface="Monaco" pitchFamily="2" charset="77"/>
              </a:rPr>
              <a:t>=</a:t>
            </a:r>
            <a:r>
              <a:rPr lang="en-US" sz="2000" b="1" u="sng" dirty="0">
                <a:solidFill>
                  <a:srgbClr val="2474F2"/>
                </a:solidFill>
                <a:latin typeface="Monaco" pitchFamily="2" charset="77"/>
              </a:rPr>
              <a:t>"</a:t>
            </a:r>
            <a:r>
              <a:rPr lang="en-US" sz="2000" b="1" u="sng" dirty="0" err="1">
                <a:solidFill>
                  <a:srgbClr val="2474F2"/>
                </a:solidFill>
                <a:latin typeface="Monaco" pitchFamily="2" charset="77"/>
              </a:rPr>
              <a:t>myPanel</a:t>
            </a:r>
            <a:r>
              <a:rPr lang="en-US" sz="2000" b="1" u="sng" dirty="0">
                <a:solidFill>
                  <a:srgbClr val="2474F2"/>
                </a:solidFill>
                <a:latin typeface="Monaco" pitchFamily="2" charset="77"/>
              </a:rPr>
              <a:t>"</a:t>
            </a:r>
            <a:r>
              <a:rPr lang="en-US" sz="2000" b="1" dirty="0">
                <a:solidFill>
                  <a:srgbClr val="25AC9C"/>
                </a:solidFill>
                <a:latin typeface="Monaco" pitchFamily="2" charset="77"/>
              </a:rPr>
              <a:t>/&gt;</a:t>
            </a:r>
            <a:br>
              <a:rPr lang="en-US" sz="2000" b="1" dirty="0">
                <a:solidFill>
                  <a:srgbClr val="25AC9C"/>
                </a:solidFill>
                <a:latin typeface="Monaco" pitchFamily="2" charset="77"/>
              </a:rPr>
            </a:br>
            <a:endParaRPr lang="en-US" sz="2000" b="1" dirty="0">
              <a:solidFill>
                <a:srgbClr val="25AC9C"/>
              </a:solidFill>
              <a:latin typeface="Monaco" pitchFamily="2" charset="77"/>
            </a:endParaRPr>
          </a:p>
          <a:p>
            <a:pPr marL="182562" lvl="2" indent="0">
              <a:buNone/>
            </a:pPr>
            <a:r>
              <a:rPr lang="en-US" sz="2000" dirty="0">
                <a:solidFill>
                  <a:srgbClr val="25AC9C"/>
                </a:solidFill>
                <a:latin typeface="Monaco" pitchFamily="2" charset="77"/>
              </a:rPr>
              <a:t>		&lt;</a:t>
            </a:r>
            <a:r>
              <a:rPr lang="en-US" sz="2000" dirty="0" err="1">
                <a:solidFill>
                  <a:srgbClr val="25AC9C"/>
                </a:solidFill>
                <a:latin typeface="Monaco" pitchFamily="2" charset="77"/>
              </a:rPr>
              <a:t>apex:outputPanel</a:t>
            </a:r>
            <a:r>
              <a:rPr lang="en-US" sz="2000" dirty="0">
                <a:solidFill>
                  <a:srgbClr val="25AC9C"/>
                </a:solidFill>
                <a:latin typeface="Monaco" pitchFamily="2" charset="77"/>
              </a:rPr>
              <a:t> </a:t>
            </a:r>
            <a:r>
              <a:rPr lang="en-US" sz="2000" dirty="0">
                <a:solidFill>
                  <a:srgbClr val="AC3E80"/>
                </a:solidFill>
                <a:latin typeface="Monaco" pitchFamily="2" charset="77"/>
              </a:rPr>
              <a:t>id</a:t>
            </a:r>
            <a:r>
              <a:rPr lang="en-US" sz="2000" dirty="0">
                <a:solidFill>
                  <a:srgbClr val="000000"/>
                </a:solidFill>
                <a:latin typeface="Monaco" pitchFamily="2" charset="77"/>
              </a:rPr>
              <a:t>=</a:t>
            </a:r>
            <a:r>
              <a:rPr lang="en-US" sz="2000" dirty="0">
                <a:solidFill>
                  <a:srgbClr val="2474F2"/>
                </a:solidFill>
                <a:latin typeface="Monaco" pitchFamily="2" charset="77"/>
              </a:rPr>
              <a:t>"</a:t>
            </a:r>
            <a:r>
              <a:rPr lang="en-US" sz="2000" dirty="0" err="1">
                <a:solidFill>
                  <a:srgbClr val="2474F2"/>
                </a:solidFill>
                <a:latin typeface="Monaco" pitchFamily="2" charset="77"/>
              </a:rPr>
              <a:t>myPanel</a:t>
            </a:r>
            <a:r>
              <a:rPr lang="en-US" sz="2000" dirty="0">
                <a:solidFill>
                  <a:srgbClr val="2474F2"/>
                </a:solidFill>
                <a:latin typeface="Monaco" pitchFamily="2" charset="77"/>
              </a:rPr>
              <a:t>"</a:t>
            </a:r>
            <a:r>
              <a:rPr lang="en-US" sz="2000" dirty="0">
                <a:solidFill>
                  <a:srgbClr val="25AC9C"/>
                </a:solidFill>
                <a:latin typeface="Monaco" pitchFamily="2" charset="77"/>
              </a:rPr>
              <a:t>&gt;</a:t>
            </a:r>
          </a:p>
          <a:p>
            <a:pPr marL="182562" lvl="2" indent="0">
              <a:buNone/>
            </a:pPr>
            <a:r>
              <a:rPr lang="en-US" sz="2000" dirty="0">
                <a:solidFill>
                  <a:srgbClr val="25AC9C"/>
                </a:solidFill>
                <a:latin typeface="Monaco" pitchFamily="2" charset="77"/>
              </a:rPr>
              <a:t>		...</a:t>
            </a:r>
          </a:p>
          <a:p>
            <a:pPr marL="182562" lvl="2" indent="0">
              <a:buNone/>
            </a:pPr>
            <a:r>
              <a:rPr lang="en-US" sz="2000" dirty="0">
                <a:solidFill>
                  <a:srgbClr val="25AC9C"/>
                </a:solidFill>
                <a:latin typeface="Monaco" pitchFamily="2" charset="77"/>
              </a:rPr>
              <a:t>	&lt;/</a:t>
            </a:r>
            <a:r>
              <a:rPr lang="en-US" sz="2000" dirty="0" err="1">
                <a:solidFill>
                  <a:srgbClr val="25AC9C"/>
                </a:solidFill>
                <a:latin typeface="Monaco" pitchFamily="2" charset="77"/>
              </a:rPr>
              <a:t>apex:page</a:t>
            </a:r>
            <a:r>
              <a:rPr lang="en-US" sz="2000" dirty="0">
                <a:solidFill>
                  <a:srgbClr val="25AC9C"/>
                </a:solidFill>
                <a:latin typeface="Monaco" pitchFamily="2" charset="77"/>
              </a:rPr>
              <a:t>&gt;</a:t>
            </a:r>
          </a:p>
        </p:txBody>
      </p:sp>
      <p:sp>
        <p:nvSpPr>
          <p:cNvPr id="3" name="Text Placeholder 2">
            <a:extLst>
              <a:ext uri="{FF2B5EF4-FFF2-40B4-BE49-F238E27FC236}">
                <a16:creationId xmlns:a16="http://schemas.microsoft.com/office/drawing/2014/main" id="{4F768881-467B-274E-942C-65E742D0A151}"/>
              </a:ext>
            </a:extLst>
          </p:cNvPr>
          <p:cNvSpPr>
            <a:spLocks noGrp="1"/>
          </p:cNvSpPr>
          <p:nvPr>
            <p:ph type="body" sz="quarter" idx="16"/>
          </p:nvPr>
        </p:nvSpPr>
        <p:spPr/>
        <p:txBody>
          <a:bodyPr/>
          <a:lstStyle/>
          <a:p>
            <a:endParaRPr lang="en-US"/>
          </a:p>
        </p:txBody>
      </p:sp>
      <p:sp>
        <p:nvSpPr>
          <p:cNvPr id="4" name="Footer Placeholder 3">
            <a:extLst>
              <a:ext uri="{FF2B5EF4-FFF2-40B4-BE49-F238E27FC236}">
                <a16:creationId xmlns:a16="http://schemas.microsoft.com/office/drawing/2014/main" id="{04CEEA49-5F05-B345-BF06-18C5EE1DF676}"/>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CD91731B-DF23-9847-A511-40E35927A08C}"/>
              </a:ext>
            </a:extLst>
          </p:cNvPr>
          <p:cNvSpPr>
            <a:spLocks noGrp="1"/>
          </p:cNvSpPr>
          <p:nvPr>
            <p:ph type="title"/>
          </p:nvPr>
        </p:nvSpPr>
        <p:spPr/>
        <p:txBody>
          <a:bodyPr/>
          <a:lstStyle/>
          <a:p>
            <a:r>
              <a:rPr lang="en-US" dirty="0" err="1"/>
              <a:t>Rerendering</a:t>
            </a:r>
            <a:r>
              <a:rPr lang="en-US" dirty="0"/>
              <a:t> Visualforce Content</a:t>
            </a:r>
          </a:p>
        </p:txBody>
      </p:sp>
      <p:grpSp>
        <p:nvGrpSpPr>
          <p:cNvPr id="6" name="Group 5">
            <a:extLst>
              <a:ext uri="{FF2B5EF4-FFF2-40B4-BE49-F238E27FC236}">
                <a16:creationId xmlns:a16="http://schemas.microsoft.com/office/drawing/2014/main" id="{3CAA3522-CAD5-6F46-B0CB-ED2E51D15F1A}"/>
              </a:ext>
            </a:extLst>
          </p:cNvPr>
          <p:cNvGrpSpPr/>
          <p:nvPr/>
        </p:nvGrpSpPr>
        <p:grpSpPr>
          <a:xfrm>
            <a:off x="9116018" y="0"/>
            <a:ext cx="1231306" cy="1298572"/>
            <a:chOff x="7847251" y="893"/>
            <a:chExt cx="1231306" cy="1298572"/>
          </a:xfrm>
        </p:grpSpPr>
        <p:grpSp>
          <p:nvGrpSpPr>
            <p:cNvPr id="7" name="Group 6">
              <a:extLst>
                <a:ext uri="{FF2B5EF4-FFF2-40B4-BE49-F238E27FC236}">
                  <a16:creationId xmlns:a16="http://schemas.microsoft.com/office/drawing/2014/main" id="{CFE562CE-46BE-6546-866F-BB0501588173}"/>
                </a:ext>
              </a:extLst>
            </p:cNvPr>
            <p:cNvGrpSpPr/>
            <p:nvPr/>
          </p:nvGrpSpPr>
          <p:grpSpPr>
            <a:xfrm>
              <a:off x="7847251" y="893"/>
              <a:ext cx="1231306" cy="1298572"/>
              <a:chOff x="17534474" y="0"/>
              <a:chExt cx="2463254" cy="2597820"/>
            </a:xfrm>
          </p:grpSpPr>
          <p:sp>
            <p:nvSpPr>
              <p:cNvPr id="9" name="Shadow">
                <a:extLst>
                  <a:ext uri="{FF2B5EF4-FFF2-40B4-BE49-F238E27FC236}">
                    <a16:creationId xmlns:a16="http://schemas.microsoft.com/office/drawing/2014/main" id="{2D4D3965-0E79-0F4B-8A2E-6C7A36FBF01F}"/>
                  </a:ext>
                </a:extLst>
              </p:cNvPr>
              <p:cNvSpPr/>
              <p:nvPr/>
            </p:nvSpPr>
            <p:spPr>
              <a:xfrm>
                <a:off x="17583932" y="0"/>
                <a:ext cx="2355214" cy="2597820"/>
              </a:xfrm>
              <a:custGeom>
                <a:avLst/>
                <a:gdLst>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672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6988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140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292 h 21600"/>
                  <a:gd name="connsiteX4" fmla="*/ 21635 w 21684"/>
                  <a:gd name="connsiteY4" fmla="*/ 0 h 21600"/>
                  <a:gd name="connsiteX5" fmla="*/ 84 w 21684"/>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84" h="21600" extrusionOk="0">
                    <a:moveTo>
                      <a:pt x="84" y="0"/>
                    </a:moveTo>
                    <a:cubicBezTo>
                      <a:pt x="56" y="5739"/>
                      <a:pt x="28" y="11477"/>
                      <a:pt x="0" y="17216"/>
                    </a:cubicBezTo>
                    <a:lnTo>
                      <a:pt x="10885" y="21600"/>
                    </a:lnTo>
                    <a:lnTo>
                      <a:pt x="21684" y="17292"/>
                    </a:lnTo>
                    <a:cubicBezTo>
                      <a:pt x="21668" y="11401"/>
                      <a:pt x="21651" y="5891"/>
                      <a:pt x="21635" y="0"/>
                    </a:cubicBezTo>
                    <a:lnTo>
                      <a:pt x="84" y="0"/>
                    </a:lnTo>
                    <a:close/>
                  </a:path>
                </a:pathLst>
              </a:custGeom>
              <a:solidFill>
                <a:schemeClr val="bg1"/>
              </a:solidFill>
              <a:ln w="12700" cap="flat">
                <a:noFill/>
                <a:miter lim="400000"/>
              </a:ln>
              <a:effectLst>
                <a:outerShdw blurRad="63500" dist="38100" dir="5400000" rotWithShape="0">
                  <a:srgbClr val="000000">
                    <a:alpha val="60000"/>
                  </a:srgbClr>
                </a:outerShdw>
              </a:effectLst>
            </p:spPr>
            <p:txBody>
              <a:bodyPr wrap="square" lIns="38090" tIns="38090" rIns="38090" bIns="38090" numCol="1" anchor="ctr">
                <a:noAutofit/>
              </a:bodyPr>
              <a:lstStyle/>
              <a:p>
                <a:pPr algn="ctr">
                  <a:spcBef>
                    <a:spcPts val="450"/>
                  </a:spcBef>
                </a:pPr>
                <a:endParaRPr sz="1200"/>
              </a:p>
            </p:txBody>
          </p:sp>
          <p:sp>
            <p:nvSpPr>
              <p:cNvPr id="10" name="Banner">
                <a:extLst>
                  <a:ext uri="{FF2B5EF4-FFF2-40B4-BE49-F238E27FC236}">
                    <a16:creationId xmlns:a16="http://schemas.microsoft.com/office/drawing/2014/main" id="{34297A2B-6A61-AE4E-8DA2-BBA6349B09D5}"/>
                  </a:ext>
                </a:extLst>
              </p:cNvPr>
              <p:cNvSpPr/>
              <p:nvPr/>
            </p:nvSpPr>
            <p:spPr>
              <a:xfrm>
                <a:off x="17534474" y="0"/>
                <a:ext cx="2463254" cy="25978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72"/>
                    </a:lnTo>
                    <a:lnTo>
                      <a:pt x="10801" y="21600"/>
                    </a:lnTo>
                    <a:lnTo>
                      <a:pt x="21600" y="17672"/>
                    </a:lnTo>
                    <a:lnTo>
                      <a:pt x="21551" y="0"/>
                    </a:lnTo>
                    <a:lnTo>
                      <a:pt x="0" y="0"/>
                    </a:lnTo>
                    <a:close/>
                  </a:path>
                </a:pathLst>
              </a:custGeom>
              <a:gradFill flip="none" rotWithShape="1">
                <a:gsLst>
                  <a:gs pos="0">
                    <a:srgbClr val="3BB3BA"/>
                  </a:gs>
                  <a:gs pos="100000">
                    <a:srgbClr val="34A0A7">
                      <a:lumMod val="80000"/>
                    </a:srgbClr>
                  </a:gs>
                </a:gsLst>
                <a:lin ang="5400000" scaled="0"/>
              </a:gradFill>
              <a:ln w="12700" cap="flat">
                <a:noFill/>
                <a:miter lim="400000"/>
              </a:ln>
              <a:effectLst/>
            </p:spPr>
            <p:txBody>
              <a:bodyPr wrap="square" lIns="38090" tIns="38090" rIns="38090" bIns="38090" numCol="1" anchor="ctr">
                <a:noAutofit/>
              </a:bodyPr>
              <a:lstStyle/>
              <a:p>
                <a:pPr algn="ctr">
                  <a:spcBef>
                    <a:spcPts val="450"/>
                  </a:spcBef>
                </a:pPr>
                <a:endParaRPr sz="1200" dirty="0"/>
              </a:p>
            </p:txBody>
          </p:sp>
        </p:grpSp>
        <p:sp>
          <p:nvSpPr>
            <p:cNvPr id="8" name="Generally Available 2019">
              <a:extLst>
                <a:ext uri="{FF2B5EF4-FFF2-40B4-BE49-F238E27FC236}">
                  <a16:creationId xmlns:a16="http://schemas.microsoft.com/office/drawing/2014/main" id="{2286D681-1C55-944B-BAB0-C80E8FB4731D}"/>
                </a:ext>
              </a:extLst>
            </p:cNvPr>
            <p:cNvSpPr txBox="1"/>
            <p:nvPr/>
          </p:nvSpPr>
          <p:spPr>
            <a:xfrm>
              <a:off x="7926465" y="537765"/>
              <a:ext cx="1072878" cy="523220"/>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nchor="b">
              <a:spAutoFit/>
            </a:bodyPr>
            <a:lstStyle>
              <a:defPPr>
                <a:defRPr lang="en-US"/>
              </a:defPPr>
              <a:lvl1pPr algn="ctr">
                <a:lnSpc>
                  <a:spcPct val="90000"/>
                </a:lnSpc>
                <a:spcBef>
                  <a:spcPts val="300"/>
                </a:spcBef>
                <a:spcAft>
                  <a:spcPts val="600"/>
                </a:spcAft>
                <a:defRPr sz="1400">
                  <a:solidFill>
                    <a:schemeClr val="bg1"/>
                  </a:solidFill>
                  <a:latin typeface="Salesforce Sans"/>
                  <a:cs typeface="Salesforce Sans"/>
                </a:defRPr>
              </a:lvl1pPr>
            </a:lstStyle>
            <a:p>
              <a:pPr>
                <a:lnSpc>
                  <a:spcPct val="100000"/>
                </a:lnSpc>
              </a:pPr>
              <a:r>
                <a:rPr lang="en-US" dirty="0"/>
                <a:t>Open Pilot</a:t>
              </a:r>
              <a:br>
                <a:rPr dirty="0"/>
              </a:br>
              <a:r>
                <a:rPr lang="en-US" b="1" dirty="0"/>
                <a:t>Summer ‘</a:t>
              </a:r>
              <a:r>
                <a:rPr b="1" dirty="0"/>
                <a:t>19</a:t>
              </a:r>
            </a:p>
          </p:txBody>
        </p:sp>
      </p:grpSp>
      <p:cxnSp>
        <p:nvCxnSpPr>
          <p:cNvPr id="17" name="Straight Arrow Connector 16">
            <a:extLst>
              <a:ext uri="{FF2B5EF4-FFF2-40B4-BE49-F238E27FC236}">
                <a16:creationId xmlns:a16="http://schemas.microsoft.com/office/drawing/2014/main" id="{022881D9-411A-7544-BBEF-4218A08C32FE}"/>
              </a:ext>
            </a:extLst>
          </p:cNvPr>
          <p:cNvCxnSpPr/>
          <p:nvPr/>
        </p:nvCxnSpPr>
        <p:spPr>
          <a:xfrm flipH="1">
            <a:off x="6735337" y="4627756"/>
            <a:ext cx="669073" cy="345688"/>
          </a:xfrm>
          <a:prstGeom prst="straightConnector1">
            <a:avLst/>
          </a:prstGeom>
          <a:ln w="76200">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7280090"/>
      </p:ext>
    </p:extLst>
  </p:cSld>
  <p:clrMapOvr>
    <a:masterClrMapping/>
  </p:clrMapOvr>
  <p:transition>
    <p:fade/>
  </p:transition>
</p:sld>
</file>

<file path=ppt/theme/theme1.xml><?xml version="1.0" encoding="utf-8"?>
<a:theme xmlns:a="http://schemas.openxmlformats.org/drawingml/2006/main" name="Salesforce PPT Template - 2018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smtClean="0">
            <a:solidFill>
              <a:schemeClr val="accent2"/>
            </a:solidFill>
            <a:latin typeface="Salesforce Sans"/>
            <a:cs typeface="Salesforce Sans"/>
          </a:defRPr>
        </a:defPPr>
      </a:lstStyle>
    </a:txDef>
  </a:objectDefaults>
  <a:extraClrSchemeLst/>
  <a:extLst>
    <a:ext uri="{05A4C25C-085E-4340-85A3-A5531E510DB2}">
      <thm15:themeFamily xmlns:thm15="http://schemas.microsoft.com/office/thememl/2012/main" name="Salesforce Corporate PowerPoint Template - Official" id="{AAE57317-9257-F24B-9470-E714E6A1B811}" vid="{135A6299-A531-554A-9701-1E4F90E51274}"/>
    </a:ext>
  </a:ext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Salesforce PPT Template - 2018 </Template>
  <TotalTime>1729</TotalTime>
  <Words>1047</Words>
  <Application>Microsoft Macintosh PowerPoint</Application>
  <PresentationFormat>Custom</PresentationFormat>
  <Paragraphs>139</Paragraphs>
  <Slides>15</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vt:i4>
      </vt:variant>
    </vt:vector>
  </HeadingPairs>
  <TitlesOfParts>
    <vt:vector size="29" baseType="lpstr">
      <vt:lpstr>ＭＳ Ｐゴシック</vt:lpstr>
      <vt:lpstr>Apple Chancery</vt:lpstr>
      <vt:lpstr>Arial</vt:lpstr>
      <vt:lpstr>Bradley Hand</vt:lpstr>
      <vt:lpstr>Calibri</vt:lpstr>
      <vt:lpstr>Courier New</vt:lpstr>
      <vt:lpstr>Menlo</vt:lpstr>
      <vt:lpstr>Monaco</vt:lpstr>
      <vt:lpstr>Salesforce Sans</vt:lpstr>
      <vt:lpstr>Salesforce Sans Light</vt:lpstr>
      <vt:lpstr>SalesforceSansLight</vt:lpstr>
      <vt:lpstr>Times-Roman</vt:lpstr>
      <vt:lpstr>VAG Rounded Std Light</vt:lpstr>
      <vt:lpstr>Salesforce PPT Template - 2018 </vt:lpstr>
      <vt:lpstr>It's Alive! Modern Visualforce in Lightning Experience</vt:lpstr>
      <vt:lpstr>Forward-Looking Statement</vt:lpstr>
      <vt:lpstr>Agenda</vt:lpstr>
      <vt:lpstr>Page Out-of-Sync Problem</vt:lpstr>
      <vt:lpstr>Live Controller to the Rescue!</vt:lpstr>
      <vt:lpstr>Demo: Live Controller</vt:lpstr>
      <vt:lpstr>Live Controller Flow</vt:lpstr>
      <vt:lpstr>Lightning Data Services (LDS)</vt:lpstr>
      <vt:lpstr>Rerendering Visualforce Content</vt:lpstr>
      <vt:lpstr>Demo: Clearing Viewstate</vt:lpstr>
      <vt:lpstr>Visualforce Viewstate</vt:lpstr>
      <vt:lpstr>Visualforce Viewstate</vt:lpstr>
      <vt:lpstr>Tips and Tricks</vt:lpstr>
      <vt:lpstr>Lightning Web Components can be used in Visualforce!</vt:lpstr>
      <vt:lpstr>PowerPoint Presentation</vt:lpstr>
    </vt:vector>
  </TitlesOfParts>
  <Manager>Aaron Rabideau</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Corporate PowerPoint Template</dc:title>
  <dc:subject/>
  <dc:creator>Microsoft Office User</dc:creator>
  <cp:keywords/>
  <dc:description/>
  <cp:lastModifiedBy>Microsoft Office User</cp:lastModifiedBy>
  <cp:revision>47</cp:revision>
  <cp:lastPrinted>2017-11-20T01:26:19Z</cp:lastPrinted>
  <dcterms:created xsi:type="dcterms:W3CDTF">2019-04-29T16:13:46Z</dcterms:created>
  <dcterms:modified xsi:type="dcterms:W3CDTF">2019-05-24T15:21:55Z</dcterms:modified>
  <cp:category/>
</cp:coreProperties>
</file>